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7La+dFVrPZezOkRc/ldaKZTu9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362933c9_0_75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d2362933c9_0_7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2362933c9_0_7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362933c9_0_5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d2362933c9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d2362933c9_0_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362933c9_0_11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d2362933c9_0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d2362933c9_0_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362933c9_0_29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d2362933c9_0_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d2362933c9_0_2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362933c9_0_69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d2362933c9_0_6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d2362933c9_0_6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/>
        </p:nvSpPr>
        <p:spPr>
          <a:xfrm>
            <a:off x="1084210" y="4863600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Baixando </a:t>
            </a: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arquivos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github.com/FernandoMelloDH/Intro-a-Inf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Baixando arquivos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362933c9_0_7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Revisando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6" name="Google Shape;186;gd2362933c9_0_75"/>
          <p:cNvSpPr txBox="1"/>
          <p:nvPr>
            <p:ph idx="2" type="subTitle"/>
          </p:nvPr>
        </p:nvSpPr>
        <p:spPr>
          <a:xfrm>
            <a:off x="1933450" y="1553975"/>
            <a:ext cx="62838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Muito bem!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AR"/>
              <a:t>Esses são os dois principais comandos para baixar arquivos de repositórios: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s-AR"/>
              <a:t>Clone</a:t>
            </a:r>
            <a:r>
              <a:rPr lang="es-AR"/>
              <a:t>: criar uma cópia local de um repositório remoto.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s-AR"/>
              <a:t>Pull</a:t>
            </a:r>
            <a:r>
              <a:rPr lang="es-AR"/>
              <a:t>: atualizar os arquivos com as modificações feitas por seus colegas.</a:t>
            </a:r>
            <a:endParaRPr/>
          </a:p>
        </p:txBody>
      </p:sp>
      <p:sp>
        <p:nvSpPr>
          <p:cNvPr id="187" name="Google Shape;187;gd2362933c9_0_75"/>
          <p:cNvSpPr/>
          <p:nvPr/>
        </p:nvSpPr>
        <p:spPr>
          <a:xfrm>
            <a:off x="631177" y="3786971"/>
            <a:ext cx="11940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d2362933c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0" y="1641175"/>
            <a:ext cx="1194001" cy="24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2" type="subTitle"/>
          </p:nvPr>
        </p:nvSpPr>
        <p:spPr>
          <a:xfrm>
            <a:off x="2228950" y="1637425"/>
            <a:ext cx="55755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Algumas vezes é comum um colaborador fazer horas extras para completar uma tarefa e terminar de programar uma funcionalidade.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s-AR"/>
              <a:t>Por isso, é importante estar habituado a </a:t>
            </a:r>
            <a:r>
              <a:rPr b="1" lang="es-AR"/>
              <a:t>baixar </a:t>
            </a:r>
            <a:r>
              <a:rPr lang="es-AR"/>
              <a:t>logo no começo do dia essas modificações.</a:t>
            </a:r>
            <a:endParaRPr/>
          </a:p>
        </p:txBody>
      </p:sp>
      <p:sp>
        <p:nvSpPr>
          <p:cNvPr id="90" name="Google Shape;90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Começando o dia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31179" y="4153033"/>
            <a:ext cx="1369800" cy="537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28377" y="3188438"/>
            <a:ext cx="1172400" cy="12729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91" y="1508850"/>
            <a:ext cx="1124054" cy="254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2" type="subTitle"/>
          </p:nvPr>
        </p:nvSpPr>
        <p:spPr>
          <a:xfrm>
            <a:off x="985224" y="1553975"/>
            <a:ext cx="6633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Para baixar a última versão dos arquivos de um repositório, utilizamos o seguinte comando:</a:t>
            </a:r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101" name="Google Shape;101;p3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-AR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clone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1063200" y="3569673"/>
            <a:ext cx="5911759" cy="1128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1600"/>
              <a:buFont typeface="Open Sans"/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Basta executar esse comando seguido pelo endereço url no qual o repositório se encontra. Com isso, você conseguirá criar uma cópia remota em sua máquina</a:t>
            </a: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2" type="subTitle"/>
          </p:nvPr>
        </p:nvSpPr>
        <p:spPr>
          <a:xfrm>
            <a:off x="985228" y="1553970"/>
            <a:ext cx="5117859" cy="1017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Assim, o comando completo seria algo como no exemplo a seguir: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772200" y="2450273"/>
            <a:ext cx="8277600" cy="530702"/>
            <a:chOff x="697125" y="2191950"/>
            <a:chExt cx="8277600" cy="530702"/>
          </a:xfrm>
        </p:grpSpPr>
        <p:sp>
          <p:nvSpPr>
            <p:cNvPr id="112" name="Google Shape;112;p4"/>
            <p:cNvSpPr/>
            <p:nvPr/>
          </p:nvSpPr>
          <p:spPr>
            <a:xfrm>
              <a:off x="1300125" y="2191952"/>
              <a:ext cx="76746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-AR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clone https://github.com/meuusuario/meurepositorio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>
            <a:off x="985228" y="3469096"/>
            <a:ext cx="5978672" cy="112382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02864" y="3582341"/>
            <a:ext cx="5548930" cy="872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AR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85228" y="3469096"/>
            <a:ext cx="5978672" cy="1123828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200100" y="3469100"/>
            <a:ext cx="5118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importante notar que o comando gera uma cópia local. Se você já estiver com uma cópia em sua máquina, ele não é o comando adequado para atualizar a sua cópia.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1">
            <a:off x="6499402" y="3451731"/>
            <a:ext cx="1143866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Na prática	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31" name="Google Shape;131;p5"/>
          <p:cNvSpPr txBox="1"/>
          <p:nvPr>
            <p:ph idx="2" type="subTitle"/>
          </p:nvPr>
        </p:nvSpPr>
        <p:spPr>
          <a:xfrm>
            <a:off x="985225" y="1553975"/>
            <a:ext cx="66123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Primeiro você precisará da url do repositório que deseja clonar. A url está contida na página web </a:t>
            </a:r>
            <a:br>
              <a:rPr lang="es-AR"/>
            </a:br>
            <a:r>
              <a:rPr lang="es-AR"/>
              <a:t>do projeto no GitHub: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32459" l="43010" r="18534" t="28526"/>
          <a:stretch/>
        </p:blipFill>
        <p:spPr>
          <a:xfrm>
            <a:off x="4226350" y="1970650"/>
            <a:ext cx="4736776" cy="2701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985225" y="2571875"/>
            <a:ext cx="30057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Visite a página </a:t>
            </a:r>
            <a:r>
              <a:rPr lang="es-AR" u="sng">
                <a:solidFill>
                  <a:schemeClr val="hlink"/>
                </a:solidFill>
                <a:hlinkClick r:id="rId4"/>
              </a:rPr>
              <a:t>https://github.com/FernandoMelloDH/Intro-a-Info</a:t>
            </a:r>
            <a:r>
              <a:rPr lang="es-AR"/>
              <a:t>,</a:t>
            </a:r>
            <a:r>
              <a:rPr lang="es-AR"/>
              <a:t> clique em </a:t>
            </a:r>
            <a:r>
              <a:rPr i="1" lang="es-AR"/>
              <a:t>Code </a:t>
            </a:r>
            <a:r>
              <a:rPr lang="es-AR"/>
              <a:t>e depois copie</a:t>
            </a:r>
            <a:r>
              <a:rPr lang="es-AR"/>
              <a:t> o link.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362933c9_0_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Na prática	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40" name="Google Shape;140;gd2362933c9_0_5"/>
          <p:cNvSpPr txBox="1"/>
          <p:nvPr>
            <p:ph idx="2" type="subTitle"/>
          </p:nvPr>
        </p:nvSpPr>
        <p:spPr>
          <a:xfrm>
            <a:off x="985225" y="1553975"/>
            <a:ext cx="66123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Após </a:t>
            </a:r>
            <a:r>
              <a:rPr lang="es-AR"/>
              <a:t>copiar a url: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Abra o terminal;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Use o comando </a:t>
            </a:r>
            <a:r>
              <a:rPr i="1" lang="es-AR"/>
              <a:t>cd Desktop</a:t>
            </a:r>
            <a:r>
              <a:rPr lang="es-AR"/>
              <a:t> para usar a pasta </a:t>
            </a:r>
            <a:r>
              <a:rPr lang="es-AR"/>
              <a:t>Área de Trabalho</a:t>
            </a:r>
            <a:r>
              <a:rPr lang="es-AR"/>
              <a:t>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E execute o comando </a:t>
            </a:r>
            <a:r>
              <a:rPr i="1" lang="es-AR"/>
              <a:t>git clone</a:t>
            </a:r>
            <a:r>
              <a:rPr lang="es-AR"/>
              <a:t>, seguido pela url copiada. Para este exemplo, utilize a seguinte url</a:t>
            </a:r>
            <a:r>
              <a:rPr lang="es-AR"/>
              <a:t>: https://github.com/FernandoMelloDH/Intro-a-Info</a:t>
            </a:r>
            <a:endParaRPr/>
          </a:p>
        </p:txBody>
      </p:sp>
      <p:sp>
        <p:nvSpPr>
          <p:cNvPr id="141" name="Google Shape;141;gd2362933c9_0_5"/>
          <p:cNvSpPr/>
          <p:nvPr/>
        </p:nvSpPr>
        <p:spPr>
          <a:xfrm>
            <a:off x="7429112" y="385259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d2362933c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154" y="1639199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362933c9_0_1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Na prática	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49" name="Google Shape;149;gd2362933c9_0_11"/>
          <p:cNvSpPr txBox="1"/>
          <p:nvPr>
            <p:ph idx="2" type="subTitle"/>
          </p:nvPr>
        </p:nvSpPr>
        <p:spPr>
          <a:xfrm>
            <a:off x="985225" y="1553975"/>
            <a:ext cx="62157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Seguindo estes passos você terá uma cópia do repositório em sua máquina e pode verificar o conteúdo da pasta: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Utilize o comando </a:t>
            </a:r>
            <a:r>
              <a:rPr i="1" lang="es-AR"/>
              <a:t>cd Intro-a-Info</a:t>
            </a:r>
            <a:r>
              <a:rPr lang="es-AR"/>
              <a:t>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E depois o comando </a:t>
            </a:r>
            <a:r>
              <a:rPr i="1" lang="es-AR"/>
              <a:t>ls</a:t>
            </a:r>
            <a:r>
              <a:rPr lang="es-A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Haverá apenas um arquivo README.md na pasta.</a:t>
            </a:r>
            <a:endParaRPr/>
          </a:p>
        </p:txBody>
      </p:sp>
      <p:sp>
        <p:nvSpPr>
          <p:cNvPr id="150" name="Google Shape;150;gd2362933c9_0_11"/>
          <p:cNvSpPr/>
          <p:nvPr/>
        </p:nvSpPr>
        <p:spPr>
          <a:xfrm>
            <a:off x="7429112" y="385259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d2362933c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154" y="1639199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362933c9_0_2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 quando já temos o repositório?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58" name="Google Shape;158;gd2362933c9_0_29"/>
          <p:cNvSpPr txBox="1"/>
          <p:nvPr>
            <p:ph idx="2" type="subTitle"/>
          </p:nvPr>
        </p:nvSpPr>
        <p:spPr>
          <a:xfrm>
            <a:off x="985225" y="1553975"/>
            <a:ext cx="62157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AR"/>
              <a:t>Para atualizar os arquivos de um repositório que já se encontra em sua máquina e foram modificados por outros colaboradores, utilizamos o seguinte comando:</a:t>
            </a:r>
            <a:endParaRPr/>
          </a:p>
        </p:txBody>
      </p:sp>
      <p:grpSp>
        <p:nvGrpSpPr>
          <p:cNvPr id="159" name="Google Shape;159;gd2362933c9_0_29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160" name="Google Shape;160;gd2362933c9_0_29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-AR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A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pull origin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d2362933c9_0_2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2" name="Google Shape;162;gd2362933c9_0_29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d2362933c9_0_29"/>
          <p:cNvSpPr txBox="1"/>
          <p:nvPr/>
        </p:nvSpPr>
        <p:spPr>
          <a:xfrm>
            <a:off x="1502864" y="3582341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AR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d2362933c9_0_29"/>
          <p:cNvSpPr/>
          <p:nvPr/>
        </p:nvSpPr>
        <p:spPr>
          <a:xfrm>
            <a:off x="985228" y="3469096"/>
            <a:ext cx="5978700" cy="1123800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2362933c9_0_29"/>
          <p:cNvSpPr txBox="1"/>
          <p:nvPr/>
        </p:nvSpPr>
        <p:spPr>
          <a:xfrm>
            <a:off x="1200100" y="3469100"/>
            <a:ext cx="554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outubro de 2020, o GitHub mudou o nome do branch master para os novos repositórios. Agora, este ramo é chamado de main. Portanto, caso esse comando não funcione, utilize: git pull origin master.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gd2362933c9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7">
            <a:off x="6499401" y="3451732"/>
            <a:ext cx="1143867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2362933c9_0_29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2362933c9_0_29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d2362933c9_0_29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d2362933c9_0_29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362933c9_0_6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Na prática	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7" name="Google Shape;177;gd2362933c9_0_69"/>
          <p:cNvSpPr txBox="1"/>
          <p:nvPr>
            <p:ph idx="2" type="subTitle"/>
          </p:nvPr>
        </p:nvSpPr>
        <p:spPr>
          <a:xfrm>
            <a:off x="985225" y="1553975"/>
            <a:ext cx="66123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Quando o comando git pull é usado, todas as alterações feitas pelos demais colaboradores são baixadas e atualizadas no seu repositório local. Teste ele na sua pasta: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Acesse a pasta utilizando o comando </a:t>
            </a:r>
            <a:r>
              <a:rPr i="1" lang="es-AR"/>
              <a:t>cd + o nome da pasta</a:t>
            </a:r>
            <a:r>
              <a:rPr lang="es-AR"/>
              <a:t>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Execute o comando </a:t>
            </a:r>
            <a:r>
              <a:rPr i="1" lang="es-AR"/>
              <a:t>git pull origin main</a:t>
            </a:r>
            <a:r>
              <a:rPr lang="es-AR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AR"/>
              <a:t>Se alguma alteração foi feita, ele atualizará. Caso contrário será enviada uma mensagem avisando que tudo já está na última versão.</a:t>
            </a:r>
            <a:endParaRPr/>
          </a:p>
        </p:txBody>
      </p:sp>
      <p:sp>
        <p:nvSpPr>
          <p:cNvPr id="178" name="Google Shape;178;gd2362933c9_0_69"/>
          <p:cNvSpPr/>
          <p:nvPr/>
        </p:nvSpPr>
        <p:spPr>
          <a:xfrm>
            <a:off x="7429112" y="385259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d2362933c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154" y="1639199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