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ajdhani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rpiedIsC0Ui14KQeIDTVdK/UB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jdhani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OpenSans-regular.fntdata"/><Relationship Id="rId16" Type="http://schemas.openxmlformats.org/officeDocument/2006/relationships/font" Target="fonts/Rajdhani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8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70" name="Google Shape;70;p22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71" name="Google Shape;7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2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3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/>
        </p:nvSpPr>
        <p:spPr>
          <a:xfrm>
            <a:off x="1084210" y="4863600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Carregando arquivos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Carregando arquivos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2" type="subTitle"/>
          </p:nvPr>
        </p:nvSpPr>
        <p:spPr>
          <a:xfrm>
            <a:off x="2228950" y="1637425"/>
            <a:ext cx="5575500" cy="28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Até o momento, tudo que está criando fica em seu computador, ou seja, seus </a:t>
            </a:r>
            <a:r>
              <a:rPr b="1" lang="es-AR"/>
              <a:t>commits </a:t>
            </a:r>
            <a:r>
              <a:rPr lang="es-AR"/>
              <a:t>e </a:t>
            </a:r>
            <a:r>
              <a:rPr b="1" lang="es-AR"/>
              <a:t>arquivos adicionais</a:t>
            </a:r>
            <a:r>
              <a:rPr lang="es-AR"/>
              <a:t> ainda não estão em seu repositório.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s-AR"/>
              <a:t>Vamos descobrir como podemos carregar os arquivos na nuvem, diretamente em sua conta do Github.</a:t>
            </a:r>
            <a:endParaRPr/>
          </a:p>
        </p:txBody>
      </p:sp>
      <p:sp>
        <p:nvSpPr>
          <p:cNvPr id="90" name="Google Shape;90;p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Commit até agora	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883" y="1709019"/>
            <a:ext cx="1373556" cy="2419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idx="2" type="subTitle"/>
          </p:nvPr>
        </p:nvSpPr>
        <p:spPr>
          <a:xfrm>
            <a:off x="985228" y="1553970"/>
            <a:ext cx="5117859" cy="10177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s-AR"/>
              <a:t>Para subir o arquivo em nuvem, utilizamos o seguinte comando: </a:t>
            </a:r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772200" y="2678873"/>
            <a:ext cx="6846900" cy="530702"/>
            <a:chOff x="697125" y="2191950"/>
            <a:chExt cx="6846900" cy="530702"/>
          </a:xfrm>
        </p:grpSpPr>
        <p:sp>
          <p:nvSpPr>
            <p:cNvPr id="99" name="Google Shape;99;p3"/>
            <p:cNvSpPr/>
            <p:nvPr/>
          </p:nvSpPr>
          <p:spPr>
            <a:xfrm>
              <a:off x="1300125" y="2191952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AR" sz="1800" u="none" cap="none" strike="noStrik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$ git</a:t>
              </a:r>
              <a:r>
                <a:rPr b="0" i="0" lang="es-AR" sz="1800" u="none" cap="none" strike="noStrike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AR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push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1" name="Google Shape;101;p3"/>
          <p:cNvSpPr txBox="1"/>
          <p:nvPr/>
        </p:nvSpPr>
        <p:spPr>
          <a:xfrm>
            <a:off x="1063200" y="3569673"/>
            <a:ext cx="5911759" cy="11286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1600"/>
              <a:buFont typeface="Open Sans"/>
              <a:buNone/>
            </a:pPr>
            <a:r>
              <a:rPr b="0" i="0" lang="es-A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="0" i="0" lang="es-A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 comando solicita que os arquivos que estão 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b="0" i="0" lang="es-A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comitados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b="0" i="0" lang="es-A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em sua máquina sejam “empurrados”, ou seja</a:t>
            </a:r>
            <a:r>
              <a:rPr lang="es-A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0" i="0" lang="es-A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carregados em seu repositório.</a:t>
            </a:r>
            <a:endParaRPr/>
          </a:p>
        </p:txBody>
      </p:sp>
      <p:sp>
        <p:nvSpPr>
          <p:cNvPr id="102" name="Google Shape;102;p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Comando</a:t>
            </a:r>
            <a:r>
              <a:rPr lang="es-AR"/>
              <a:t>	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2" type="subTitle"/>
          </p:nvPr>
        </p:nvSpPr>
        <p:spPr>
          <a:xfrm>
            <a:off x="985228" y="1553970"/>
            <a:ext cx="5117859" cy="10177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s-AR"/>
              <a:t>Mas ele precisa de um complemento que é:</a:t>
            </a:r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2200" y="2450273"/>
            <a:ext cx="6846900" cy="530702"/>
            <a:chOff x="697125" y="2191950"/>
            <a:chExt cx="6846900" cy="530702"/>
          </a:xfrm>
        </p:grpSpPr>
        <p:sp>
          <p:nvSpPr>
            <p:cNvPr id="110" name="Google Shape;110;p4"/>
            <p:cNvSpPr/>
            <p:nvPr/>
          </p:nvSpPr>
          <p:spPr>
            <a:xfrm>
              <a:off x="1300125" y="2191952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AR" sz="1800" u="none" cap="none" strike="noStrike">
                  <a:solidFill>
                    <a:srgbClr val="673AB7"/>
                  </a:solidFill>
                  <a:latin typeface="Consolas"/>
                  <a:ea typeface="Consolas"/>
                  <a:cs typeface="Consolas"/>
                  <a:sym typeface="Consolas"/>
                </a:rPr>
                <a:t>$ git</a:t>
              </a:r>
              <a:r>
                <a:rPr b="0" i="0" lang="es-AR" sz="1800" u="none" cap="none" strike="noStrike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-AR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push origin main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2" name="Google Shape;112;p4"/>
          <p:cNvSpPr/>
          <p:nvPr/>
        </p:nvSpPr>
        <p:spPr>
          <a:xfrm>
            <a:off x="985228" y="3469096"/>
            <a:ext cx="5978672" cy="112382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1502864" y="3582341"/>
            <a:ext cx="5548930" cy="872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AR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Subtítulo (17 pt)</a:t>
            </a:r>
            <a:endParaRPr b="1" i="0" sz="17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AR" sz="12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Texto (12 a 14 pt)</a:t>
            </a:r>
            <a:endParaRPr b="1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985228" y="3469096"/>
            <a:ext cx="5978672" cy="1123828"/>
          </a:xfrm>
          <a:prstGeom prst="roundRect">
            <a:avLst>
              <a:gd fmla="val 16667" name="adj"/>
            </a:avLst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200099" y="3469094"/>
            <a:ext cx="5548930" cy="872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A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 outubro de 2020, o Github mudou o nome do branch master para os novos repositórios. Agora, este ramo é chamado de principal. Portanto, seu comando deve ser assim: git push origin main.</a:t>
            </a:r>
            <a:endParaRPr b="1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17301">
            <a:off x="6499402" y="3451731"/>
            <a:ext cx="1143866" cy="99513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/>
          <p:nvPr/>
        </p:nvSpPr>
        <p:spPr>
          <a:xfrm>
            <a:off x="6323751" y="3265399"/>
            <a:ext cx="1800000" cy="39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6387151" y="3227299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7120000" y="808700"/>
            <a:ext cx="1381800" cy="1381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6323751" y="3265399"/>
            <a:ext cx="1800000" cy="39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387628" y="3205910"/>
            <a:ext cx="22677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Anotações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Comando	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idx="2" type="subTitle"/>
          </p:nvPr>
        </p:nvSpPr>
        <p:spPr>
          <a:xfrm>
            <a:off x="1158760" y="1757150"/>
            <a:ext cx="5961240" cy="201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70"/>
              <a:buNone/>
            </a:pPr>
            <a:r>
              <a:rPr lang="es-AR" sz="1460"/>
              <a:t>Após digitar o comando no terminal ele irá solicitar:</a:t>
            </a:r>
            <a:endParaRPr sz="1460"/>
          </a:p>
          <a:p>
            <a:pPr indent="-283862" lvl="0" marL="2857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70"/>
              <a:buFont typeface="Arial"/>
              <a:buChar char="•"/>
            </a:pPr>
            <a:r>
              <a:rPr lang="es-AR" sz="1460"/>
              <a:t>Seu </a:t>
            </a:r>
            <a:r>
              <a:rPr b="1" lang="es-AR" sz="1460"/>
              <a:t>username </a:t>
            </a:r>
            <a:endParaRPr b="1" sz="1460"/>
          </a:p>
          <a:p>
            <a:pPr indent="-283862" lvl="0" marL="28575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70"/>
              <a:buFont typeface="Arial"/>
              <a:buChar char="•"/>
            </a:pPr>
            <a:r>
              <a:rPr lang="es-AR" sz="1460"/>
              <a:t>Sua </a:t>
            </a:r>
            <a:r>
              <a:rPr b="1" lang="es-AR" sz="1460"/>
              <a:t>senha</a:t>
            </a:r>
            <a:endParaRPr b="1" sz="14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470"/>
              <a:buNone/>
            </a:pPr>
            <a:r>
              <a:rPr lang="es-AR" sz="1460"/>
              <a:t>Se não retornar nenhuma mensagem de erro, basta verificar em sua página do repositório os seus arquivos.</a:t>
            </a:r>
            <a:endParaRPr sz="1460"/>
          </a:p>
        </p:txBody>
      </p:sp>
      <p:sp>
        <p:nvSpPr>
          <p:cNvPr id="129" name="Google Shape;129;p5"/>
          <p:cNvSpPr/>
          <p:nvPr/>
        </p:nvSpPr>
        <p:spPr>
          <a:xfrm>
            <a:off x="7120000" y="808700"/>
            <a:ext cx="1381800" cy="1381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Comando	</a:t>
            </a:r>
            <a:endParaRPr>
              <a:solidFill>
                <a:srgbClr val="EC183F"/>
              </a:solidFill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004" y="1671912"/>
            <a:ext cx="885456" cy="247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