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F/yY04oL/mreTXCHpX7pEfwV1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ajdhan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f0bf1c38_0_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c9f0bf1c38_0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c9f0bf1c38_0_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9f0bf1c38_0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c9f0bf1c38_0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c9f0bf1c38_0_2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9f0bf1c38_0_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c9f0bf1c38_0_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c9f0bf1c38_0_3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9f0bf1c38_0_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c9f0bf1c38_0_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c9f0bf1c38_0_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9463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Criando nosso primeiro repositório remoto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2158638" y="254686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Como se cadastrar no GitHub?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292641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5770263" y="263566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Criando nosso primeiro repositório remoto</a:t>
            </a: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4904266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1| Como se cadastrar no GitHub?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c9f0bf1c3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4400"/>
            <a:ext cx="2818426" cy="304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c9f0bf1c38_0_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Como se cadastrar no GitHub?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76" name="Google Shape;176;gc9f0bf1c38_0_2"/>
          <p:cNvSpPr txBox="1"/>
          <p:nvPr/>
        </p:nvSpPr>
        <p:spPr>
          <a:xfrm>
            <a:off x="3075275" y="1446050"/>
            <a:ext cx="4503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Em apenas duas etapas: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7" name="Google Shape;177;gc9f0bf1c38_0_2"/>
          <p:cNvSpPr txBox="1"/>
          <p:nvPr/>
        </p:nvSpPr>
        <p:spPr>
          <a:xfrm>
            <a:off x="3275400" y="2085338"/>
            <a:ext cx="46137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s-A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Acesse a seguinte URL: </a:t>
            </a:r>
            <a:r>
              <a:rPr lang="es-A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s-A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Preencha o formulário de registro na aba Sign up. É tão simples quanto o da foto.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Pronto!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f0bf1c38_0_23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9f0bf1c38_0_23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Criando nosso primeiro repositório remoto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" type="subTitle"/>
          </p:nvPr>
        </p:nvSpPr>
        <p:spPr>
          <a:xfrm>
            <a:off x="681675" y="14859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Em duas etapas simples: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8"/>
          <p:cNvSpPr txBox="1"/>
          <p:nvPr>
            <p:ph idx="2" type="subTitle"/>
          </p:nvPr>
        </p:nvSpPr>
        <p:spPr>
          <a:xfrm>
            <a:off x="681675" y="1911300"/>
            <a:ext cx="7742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Uma vez que nossa conta GitHub é criada, clicamos em </a:t>
            </a:r>
            <a:r>
              <a:rPr b="1" lang="es-AR"/>
              <a:t>New</a:t>
            </a:r>
            <a:r>
              <a:rPr lang="es-AR"/>
              <a:t>.</a:t>
            </a:r>
            <a:endParaRPr/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Criando nosso primeiro repositório remoto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75" y="2425200"/>
            <a:ext cx="3547400" cy="1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9f0bf1c38_0_33"/>
          <p:cNvSpPr txBox="1"/>
          <p:nvPr>
            <p:ph idx="1" type="subTitle"/>
          </p:nvPr>
        </p:nvSpPr>
        <p:spPr>
          <a:xfrm>
            <a:off x="681675" y="14859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Em duas etapas simples: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gc9f0bf1c38_0_33"/>
          <p:cNvSpPr txBox="1"/>
          <p:nvPr>
            <p:ph idx="2" type="subTitle"/>
          </p:nvPr>
        </p:nvSpPr>
        <p:spPr>
          <a:xfrm>
            <a:off x="681675" y="1911300"/>
            <a:ext cx="42639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AR"/>
              <a:t>2.	</a:t>
            </a:r>
            <a:r>
              <a:rPr lang="es-AR"/>
              <a:t>Escolhemos um nome para o nosso repositório e clicamos em </a:t>
            </a:r>
            <a:r>
              <a:rPr b="1" lang="es-AR"/>
              <a:t>Create repository</a:t>
            </a:r>
            <a:r>
              <a:rPr lang="es-AR"/>
              <a:t>.</a:t>
            </a:r>
            <a:endParaRPr/>
          </a:p>
        </p:txBody>
      </p:sp>
      <p:sp>
        <p:nvSpPr>
          <p:cNvPr id="201" name="Google Shape;201;gc9f0bf1c38_0_3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Criando nosso primeiro repositório remoto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02" name="Google Shape;202;gc9f0bf1c3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75" y="1405300"/>
            <a:ext cx="3332325" cy="32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9f0bf1c38_0_44"/>
          <p:cNvSpPr txBox="1"/>
          <p:nvPr>
            <p:ph idx="1" type="subTitle"/>
          </p:nvPr>
        </p:nvSpPr>
        <p:spPr>
          <a:xfrm>
            <a:off x="681675" y="1409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Pronto! Repositório criado!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gc9f0bf1c38_0_44"/>
          <p:cNvSpPr txBox="1"/>
          <p:nvPr>
            <p:ph idx="2" type="subTitle"/>
          </p:nvPr>
        </p:nvSpPr>
        <p:spPr>
          <a:xfrm>
            <a:off x="681675" y="1911300"/>
            <a:ext cx="7742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/>
              <a:t>Agora, se quiser ter esse repositório no seu computador…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AR" sz="1400"/>
              <a:t>Copie o link fornecido pelo GitHub</a:t>
            </a:r>
            <a:endParaRPr sz="1400"/>
          </a:p>
        </p:txBody>
      </p:sp>
      <p:sp>
        <p:nvSpPr>
          <p:cNvPr id="210" name="Google Shape;210;gc9f0bf1c38_0_4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Criando nosso primeiro repositório remoto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11" name="Google Shape;211;gc9f0bf1c38_0_44"/>
          <p:cNvSpPr txBox="1"/>
          <p:nvPr>
            <p:ph idx="2" type="subTitle"/>
          </p:nvPr>
        </p:nvSpPr>
        <p:spPr>
          <a:xfrm>
            <a:off x="681675" y="3316625"/>
            <a:ext cx="7742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 sz="1400"/>
              <a:t>Com o link fornecido pelo GitHub para o seu repositório, insira o seguinte comando no terminal, substituindo a URL abaixo pela URL do seu repositório:</a:t>
            </a:r>
            <a:endParaRPr sz="1400"/>
          </a:p>
        </p:txBody>
      </p:sp>
      <p:pic>
        <p:nvPicPr>
          <p:cNvPr id="212" name="Google Shape;212;gc9f0bf1c3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00" y="2614100"/>
            <a:ext cx="5652373" cy="7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c9f0bf1c38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00" y="3994400"/>
            <a:ext cx="4813324" cy="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