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1UNgryulF7fXdsGGmG7+dnGFX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bd1c76f7d_0_8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cbd1c76f7d_0_8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bd1c76f7d_0_8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bd1c76f7d_0_10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gcbd1c76f7d_0_1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cbd1c76f7d_0_10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d1c76f7d_0_3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cbd1c76f7d_0_3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cbd1c76f7d_0_3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bd1c76f7d_0_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cbd1c76f7d_0_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cbd1c76f7d_0_5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bd1c76f7d_0_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cbd1c76f7d_0_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cbd1c76f7d_0_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bd1c76f7d_0_7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cbd1c76f7d_0_7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cbd1c76f7d_0_7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8" l="50" r="-48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b="0" l="-130" r="127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1138200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GitHub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d1c76f7d_0_88"/>
          <p:cNvSpPr txBox="1"/>
          <p:nvPr>
            <p:ph idx="2" type="subTitle"/>
          </p:nvPr>
        </p:nvSpPr>
        <p:spPr>
          <a:xfrm>
            <a:off x="621950" y="1386950"/>
            <a:ext cx="76536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AR"/>
              <a:t>Repositório remoto é um lugar onde guardamos os arquivos de um projeto.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-AR"/>
              <a:t>1 projeto corresponde a 1 repositório no GitHub, e você pode ter quantos repositórios quiser.</a:t>
            </a:r>
            <a:endParaRPr/>
          </a:p>
        </p:txBody>
      </p:sp>
      <p:sp>
        <p:nvSpPr>
          <p:cNvPr id="231" name="Google Shape;231;gcbd1c76f7d_0_88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Repositório remoto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32" name="Google Shape;232;gcbd1c76f7d_0_88"/>
          <p:cNvPicPr preferRelativeResize="0"/>
          <p:nvPr/>
        </p:nvPicPr>
        <p:blipFill rotWithShape="1">
          <a:blip r:embed="rId3">
            <a:alphaModFix/>
          </a:blip>
          <a:srcRect b="34603" l="35756" r="36149" t="33598"/>
          <a:stretch/>
        </p:blipFill>
        <p:spPr>
          <a:xfrm>
            <a:off x="3755300" y="2802175"/>
            <a:ext cx="1386901" cy="15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bd1c76f7d_0_100"/>
          <p:cNvSpPr txBox="1"/>
          <p:nvPr>
            <p:ph idx="2" type="subTitle"/>
          </p:nvPr>
        </p:nvSpPr>
        <p:spPr>
          <a:xfrm>
            <a:off x="621950" y="1386950"/>
            <a:ext cx="76536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AR"/>
              <a:t>Os repositórios que estão no GitHub chamamos de repositório remoto, já que estão na nuvem. Em paralelo, cada membro da equipe faz uma cópia desse repositório no seu computador, o qual chamamos de repositório local.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s-AR"/>
              <a:t>Para que isso funcione, é necessário criar um vínculo entre local e remoto, para que possamos manter os arquivos locais conectados com os arquivos na nuvem.</a:t>
            </a:r>
            <a:endParaRPr/>
          </a:p>
        </p:txBody>
      </p:sp>
      <p:sp>
        <p:nvSpPr>
          <p:cNvPr id="239" name="Google Shape;239;gcbd1c76f7d_0_100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Repositório remoto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40" name="Google Shape;240;gcbd1c76f7d_0_100"/>
          <p:cNvPicPr preferRelativeResize="0"/>
          <p:nvPr/>
        </p:nvPicPr>
        <p:blipFill rotWithShape="1">
          <a:blip r:embed="rId3">
            <a:alphaModFix/>
          </a:blip>
          <a:srcRect b="39129" l="37652" r="36510" t="39376"/>
          <a:stretch/>
        </p:blipFill>
        <p:spPr>
          <a:xfrm>
            <a:off x="3746113" y="3195512"/>
            <a:ext cx="1405274" cy="116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/>
        </p:nvSpPr>
        <p:spPr>
          <a:xfrm>
            <a:off x="1135661" y="2641225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Um lugar na nuvem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869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944761" y="2641225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GitHub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3960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6808186" y="2641225"/>
            <a:ext cx="1943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Repositório remoto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6205153" y="2351725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1| Um lugar na nuvem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idx="2" type="subTitle"/>
          </p:nvPr>
        </p:nvSpPr>
        <p:spPr>
          <a:xfrm>
            <a:off x="621950" y="1386950"/>
            <a:ext cx="5780400" cy="23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Antigamente guardávamos nossas fotos em álbuns e quando queríamos compartilhar com as pessoas, elas vinham até nossas casas.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AR"/>
              <a:t>Hoje, basta a pessoa entrar em nosso perfil no Instagram que ela consegue ver os registros de nossa vida. Isso é armazenamento em nuvem!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AR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Um lugar na nuvem</a:t>
            </a:r>
            <a:endParaRPr b="1" i="0" sz="25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37306" l="38899" r="38864" t="37719"/>
          <a:stretch/>
        </p:blipFill>
        <p:spPr>
          <a:xfrm>
            <a:off x="6641075" y="1212649"/>
            <a:ext cx="991999" cy="11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41320" l="41317" r="40627" t="40625"/>
          <a:stretch/>
        </p:blipFill>
        <p:spPr>
          <a:xfrm>
            <a:off x="6706513" y="2570938"/>
            <a:ext cx="835874" cy="83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631175" y="3759675"/>
            <a:ext cx="8105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Vamos aprender como colocar os arquivos dos nossos projetos na nuvem!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d1c76f7d_0_35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cbd1c76f7d_0_35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2| GitHub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1959025" y="4287590"/>
            <a:ext cx="1218600" cy="5793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386" y="1326649"/>
            <a:ext cx="1218789" cy="333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/>
          <p:nvPr/>
        </p:nvSpPr>
        <p:spPr>
          <a:xfrm>
            <a:off x="3637525" y="1149325"/>
            <a:ext cx="2786100" cy="28353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3769174" y="1310125"/>
            <a:ext cx="2496300" cy="25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3752375" y="1343475"/>
            <a:ext cx="2496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Quando estamos no ambiente da programação, precisamos de um sistema estável, funcional e rápido, e nesse momento o GitHub é protagonista.</a:t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Mas o que é GitHub? É o mesmo que Git?</a:t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8"/>
          <p:cNvSpPr/>
          <p:nvPr/>
        </p:nvSpPr>
        <p:spPr>
          <a:xfrm rot="-5267959">
            <a:off x="3329357" y="1567258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bd1c76f7d_0_56"/>
          <p:cNvSpPr txBox="1"/>
          <p:nvPr/>
        </p:nvSpPr>
        <p:spPr>
          <a:xfrm>
            <a:off x="3264000" y="1700250"/>
            <a:ext cx="4133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GitHub</a:t>
            </a:r>
            <a:endParaRPr b="1" i="0" sz="4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gcbd1c76f7d_0_56"/>
          <p:cNvSpPr txBox="1"/>
          <p:nvPr/>
        </p:nvSpPr>
        <p:spPr>
          <a:xfrm>
            <a:off x="2583150" y="2183988"/>
            <a:ext cx="5494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GitHub é um espaço na nuvem onde os projetos de programação são hospedados gratuitamente.</a:t>
            </a:r>
            <a:endParaRPr b="0" i="0" sz="24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3"/>
              </a:rPr>
              <a:t>https://github.com/</a:t>
            </a:r>
            <a:endParaRPr b="0" i="0" sz="24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6" name="Google Shape;206;gcbd1c76f7d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803" y="1975813"/>
            <a:ext cx="1810750" cy="18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d1c76f7d_0_70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cbd1c76f7d_0_70"/>
          <p:cNvSpPr txBox="1"/>
          <p:nvPr/>
        </p:nvSpPr>
        <p:spPr>
          <a:xfrm>
            <a:off x="12675" y="11760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s-AR" sz="50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3| Repositório remoto</a:t>
            </a:r>
            <a:endParaRPr b="1" i="0" sz="5000" u="none" cap="none" strike="noStrike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bd1c76f7d_0_76"/>
          <p:cNvSpPr/>
          <p:nvPr/>
        </p:nvSpPr>
        <p:spPr>
          <a:xfrm>
            <a:off x="1959025" y="4287590"/>
            <a:ext cx="1218600" cy="5793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cbd1c76f7d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386" y="1326649"/>
            <a:ext cx="1218789" cy="333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cbd1c76f7d_0_76"/>
          <p:cNvSpPr/>
          <p:nvPr/>
        </p:nvSpPr>
        <p:spPr>
          <a:xfrm>
            <a:off x="3637525" y="1149325"/>
            <a:ext cx="2378400" cy="21927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cbd1c76f7d_0_76"/>
          <p:cNvSpPr/>
          <p:nvPr/>
        </p:nvSpPr>
        <p:spPr>
          <a:xfrm>
            <a:off x="3769175" y="1310125"/>
            <a:ext cx="2070900" cy="185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cbd1c76f7d_0_76"/>
          <p:cNvSpPr txBox="1"/>
          <p:nvPr/>
        </p:nvSpPr>
        <p:spPr>
          <a:xfrm>
            <a:off x="3769175" y="1310125"/>
            <a:ext cx="2070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A partir do momento que você tem uma conta no GitHub, você pode criar repositórios. </a:t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1500" u="none" cap="none" strike="noStrike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Mas o que é um repositório?</a:t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gcbd1c76f7d_0_76"/>
          <p:cNvSpPr/>
          <p:nvPr/>
        </p:nvSpPr>
        <p:spPr>
          <a:xfrm rot="-5267959">
            <a:off x="3329357" y="1567258"/>
            <a:ext cx="343754" cy="360264"/>
          </a:xfrm>
          <a:prstGeom prst="triangle">
            <a:avLst>
              <a:gd fmla="val 50000" name="adj"/>
            </a:avLst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