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jdhani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OKwgdNelxUz5fRoKB9Ew26AKD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jdhani-bold.fntdata"/><Relationship Id="rId16" Type="http://schemas.openxmlformats.org/officeDocument/2006/relationships/font" Target="fonts/Rajdhani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cc77771f2_0_6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cc77771f2_0_6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ccc77771f2_0_6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cbe8f7134_0_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ccbe8f7134_0_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ccbe8f7134_0_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cbe8f7134_0_4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ccbe8f7134_0_4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ccbe8f7134_0_4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cbe8f7134_0_6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gccbe8f7134_0_6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ccbe8f7134_0_6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cc77771f2_0_13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cc77771f2_0_13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ccc77771f2_0_13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bd1c76f7d_0_8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cbd1c76f7d_0_8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cbd1c76f7d_0_8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1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c77771f2_0_79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ccc77771f2_0_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ccc77771f2_0_8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c77771f2_0_8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c77771f2_0_86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ccc77771f2_0_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ccc77771f2_0_90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ccc77771f2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ccc77771f2_0_9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ccc77771f2_0_9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ccc77771f2_0_9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ccc77771f2_0_9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cc77771f2_0_97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115" name="Google Shape;115;gccc77771f2_0_9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cc77771f2_0_10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ccc77771f2_0_100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ccc77771f2_0_100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ccc77771f2_0_100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cc77771f2_0_10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gccc77771f2_0_105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ccc77771f2_0_105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cc77771f2_0_110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ccc77771f2_0_110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ccc77771f2_0_110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ccc77771f2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cc77771f2_0_110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ccc77771f2_0_110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ccc77771f2_0_110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ccc77771f2_0_1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ccc77771f2_0_110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ccc77771f2_0_110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ccc77771f2_0_121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ccc77771f2_0_12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gccc77771f2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ccc77771f2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ccc77771f2_0_12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ccc77771f2_0_12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4" name="Google Shape;144;gccc77771f2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ccc77771f2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1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c77771f2_0_7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gccc77771f2_0_7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" name="Google Shape;91;gccc77771f2_0_7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" name="Google Shape;92;gccc77771f2_0_7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3" name="Google Shape;93;gccc77771f2_0_7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" name="Google Shape;94;gccc77771f2_0_7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29925" y="1138200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Resolvendo conflitos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1885163" y="256666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Conflitos</a:t>
            </a: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1292641" y="23116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5496788" y="2635638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Evitando conflitos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4904266" y="23116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cc77771f2_0_6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Conflitos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gccc77771f2_0_6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gccc77771f2_0_6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be8f7134_0_6"/>
          <p:cNvSpPr/>
          <p:nvPr/>
        </p:nvSpPr>
        <p:spPr>
          <a:xfrm>
            <a:off x="3485125" y="1149325"/>
            <a:ext cx="2289600" cy="1926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ccbe8f7134_0_6"/>
          <p:cNvSpPr/>
          <p:nvPr/>
        </p:nvSpPr>
        <p:spPr>
          <a:xfrm>
            <a:off x="3616775" y="1310125"/>
            <a:ext cx="1991400" cy="16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ccbe8f7134_0_6"/>
          <p:cNvSpPr txBox="1"/>
          <p:nvPr/>
        </p:nvSpPr>
        <p:spPr>
          <a:xfrm>
            <a:off x="3599975" y="1343475"/>
            <a:ext cx="1991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AR" sz="15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Imagine que 2 ou mais pessoas modifiquem o mesmo arquivo. É aí que temos um conflito!</a:t>
            </a:r>
            <a:endParaRPr b="1" i="0" sz="15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gccbe8f7134_0_6"/>
          <p:cNvSpPr/>
          <p:nvPr/>
        </p:nvSpPr>
        <p:spPr>
          <a:xfrm rot="-5267959">
            <a:off x="3176958" y="1567241"/>
            <a:ext cx="343754" cy="360264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ccbe8f7134_0_6"/>
          <p:cNvSpPr/>
          <p:nvPr/>
        </p:nvSpPr>
        <p:spPr>
          <a:xfrm>
            <a:off x="1808975" y="4264929"/>
            <a:ext cx="1605300" cy="6006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ccbe8f7134_0_6"/>
          <p:cNvSpPr/>
          <p:nvPr/>
        </p:nvSpPr>
        <p:spPr>
          <a:xfrm>
            <a:off x="1922887" y="3187020"/>
            <a:ext cx="1374000" cy="1422300"/>
          </a:xfrm>
          <a:prstGeom prst="roundRect">
            <a:avLst>
              <a:gd fmla="val 5065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gccbe8f713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265" y="1310126"/>
            <a:ext cx="1317340" cy="2841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631175" y="1342700"/>
            <a:ext cx="3892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AR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Imagine o seguinte cenário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631175" y="1767950"/>
            <a:ext cx="77928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Estamos trabalhando na pasta principal do projeto, no arquivo </a:t>
            </a:r>
            <a:r>
              <a:rPr i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index.html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Ao mesmo tempo, outro membro da equipe decide fazer uma modificação neste arquivo e carrega ele para o GitHub primeiro.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Conflitos</a:t>
            </a:r>
            <a:endParaRPr b="1" sz="25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19660" l="0" r="0" t="16108"/>
          <a:stretch/>
        </p:blipFill>
        <p:spPr>
          <a:xfrm>
            <a:off x="4454650" y="2544200"/>
            <a:ext cx="3892501" cy="23329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/>
        </p:nvSpPr>
        <p:spPr>
          <a:xfrm>
            <a:off x="6241080" y="3561726"/>
            <a:ext cx="10368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12"/>
              <a:buNone/>
            </a:pPr>
            <a:r>
              <a:rPr b="1" lang="es-AR" sz="1175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index.html</a:t>
            </a:r>
            <a:endParaRPr b="1" sz="1175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be8f7134_0_41"/>
          <p:cNvSpPr txBox="1"/>
          <p:nvPr/>
        </p:nvSpPr>
        <p:spPr>
          <a:xfrm>
            <a:off x="631175" y="1386950"/>
            <a:ext cx="7792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Algum tempo depois, quando você termina suas alterações, é o momento de finalmente carregar este arquivo para o GitHub...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Você verá um erro de que a sua versão não está atualizada, então é seu trabalho trazer essas atualizações.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Mas, como fazer isso?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Execute o comando: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gccbe8f7134_0_41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Conflitos</a:t>
            </a:r>
            <a:endParaRPr b="1" sz="25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gccbe8f7134_0_41"/>
          <p:cNvSpPr/>
          <p:nvPr/>
        </p:nvSpPr>
        <p:spPr>
          <a:xfrm>
            <a:off x="5526225" y="3578550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Baixa todas as alterações 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gccbe8f7134_0_41"/>
          <p:cNvSpPr/>
          <p:nvPr/>
        </p:nvSpPr>
        <p:spPr>
          <a:xfrm>
            <a:off x="631175" y="3578450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pull origin main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gccbe8f7134_0_41"/>
          <p:cNvSpPr txBox="1"/>
          <p:nvPr/>
        </p:nvSpPr>
        <p:spPr>
          <a:xfrm>
            <a:off x="631175" y="4162100"/>
            <a:ext cx="5449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AR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Isso já resolve o conflito? Ainda não.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cbe8f7134_0_67"/>
          <p:cNvSpPr txBox="1"/>
          <p:nvPr/>
        </p:nvSpPr>
        <p:spPr>
          <a:xfrm>
            <a:off x="631175" y="1386950"/>
            <a:ext cx="7792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Compare os códigos e junte as versões.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Logo você terá que executar um novo commit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gccbe8f7134_0_67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Conflitos</a:t>
            </a:r>
            <a:endParaRPr b="1" sz="25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gccbe8f7134_0_67"/>
          <p:cNvSpPr/>
          <p:nvPr/>
        </p:nvSpPr>
        <p:spPr>
          <a:xfrm>
            <a:off x="5526225" y="2304600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Adiciona as alterações no repositório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gccbe8f7134_0_67"/>
          <p:cNvSpPr/>
          <p:nvPr/>
        </p:nvSpPr>
        <p:spPr>
          <a:xfrm>
            <a:off x="631175" y="2304500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add .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gccbe8f7134_0_67"/>
          <p:cNvSpPr txBox="1"/>
          <p:nvPr/>
        </p:nvSpPr>
        <p:spPr>
          <a:xfrm>
            <a:off x="631175" y="4009700"/>
            <a:ext cx="5449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AR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Pronto!!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2" name="Google Shape;212;gccbe8f7134_0_67"/>
          <p:cNvSpPr/>
          <p:nvPr/>
        </p:nvSpPr>
        <p:spPr>
          <a:xfrm>
            <a:off x="5526225" y="2842775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Comita a alteração com uma mensagem, data/hora e autor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gccbe8f7134_0_67"/>
          <p:cNvSpPr/>
          <p:nvPr/>
        </p:nvSpPr>
        <p:spPr>
          <a:xfrm>
            <a:off x="631175" y="2842675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commit -m "Resolvi conflitos"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gccbe8f7134_0_67"/>
          <p:cNvSpPr/>
          <p:nvPr/>
        </p:nvSpPr>
        <p:spPr>
          <a:xfrm>
            <a:off x="5526225" y="3381050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Carrega as alterações para o repositório remoto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gccbe8f7134_0_67"/>
          <p:cNvSpPr/>
          <p:nvPr/>
        </p:nvSpPr>
        <p:spPr>
          <a:xfrm>
            <a:off x="631175" y="3380950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push origin main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cc77771f2_0_13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Evitando conflitos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2" name="Google Shape;222;gccc77771f2_0_13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" name="Google Shape;223;gccc77771f2_0_13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bd1c76f7d_0_88"/>
          <p:cNvSpPr txBox="1"/>
          <p:nvPr>
            <p:ph idx="2" type="subTitle"/>
          </p:nvPr>
        </p:nvSpPr>
        <p:spPr>
          <a:xfrm>
            <a:off x="621950" y="1386950"/>
            <a:ext cx="76536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AR"/>
              <a:t>Boas maneiras de evitar conflitos são:</a:t>
            </a:r>
            <a:r>
              <a:rPr b="1" lang="es-AR"/>
              <a:t> 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Manter os commits pequenos;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Uso de branches;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Boa comunicação com a equipe.</a:t>
            </a:r>
            <a:endParaRPr/>
          </a:p>
        </p:txBody>
      </p:sp>
      <p:sp>
        <p:nvSpPr>
          <p:cNvPr id="230" name="Google Shape;230;gcbd1c76f7d_0_88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AR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Evitando conflitos</a:t>
            </a:r>
            <a:endParaRPr b="1" i="0" sz="25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1" name="Google Shape;231;gcbd1c76f7d_0_88"/>
          <p:cNvSpPr txBox="1"/>
          <p:nvPr>
            <p:ph idx="2" type="subTitle"/>
          </p:nvPr>
        </p:nvSpPr>
        <p:spPr>
          <a:xfrm>
            <a:off x="317150" y="3386500"/>
            <a:ext cx="86301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s-AR"/>
              <a:t>I</a:t>
            </a:r>
            <a:r>
              <a:rPr b="1" lang="es-AR"/>
              <a:t>sso diminui as chances de ocorrerem conflitos e, se acontecer, serão pequenos.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