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ajdhani"/>
      <p:regular r:id="rId24"/>
      <p:bold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MVLgAKtIsnUcnFmQg0oXyq+n/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jdhani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Light-regular.fntdata"/><Relationship Id="rId25" Type="http://schemas.openxmlformats.org/officeDocument/2006/relationships/font" Target="fonts/Rajdhani-bold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Ligh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e6903da11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de6903da11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de6903da11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6903da11_0_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de6903da11_0_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de6903da11_0_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jpg"/><Relationship Id="rId3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66" name="Google Shape;66;p4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7" name="Google Shape;6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0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0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0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1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do Viajante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3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4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57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7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57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57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57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8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8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9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59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59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59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0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60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2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2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2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2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2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2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62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62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3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3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3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63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Google Shape;140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" name="Google Shape;86;p18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7" name="Google Shape;87;p18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8" name="Google Shape;88;p18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9" name="Google Shape;89;p18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" name="Google Shape;90;p18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5" name="Google Shape;145;p22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6" name="Google Shape;146;p2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ultofpedagogy.com/note-taking/" TargetMode="External"/><Relationship Id="rId4" Type="http://schemas.openxmlformats.org/officeDocument/2006/relationships/hyperlink" Target="https://medium.goodnotes.com/the-best-note-taking-methods-for-college-students-451f412e264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>
            <p:ph type="title"/>
          </p:nvPr>
        </p:nvSpPr>
        <p:spPr>
          <a:xfrm>
            <a:off x="4429925" y="412925"/>
            <a:ext cx="43797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Git e GitHub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/>
        </p:nvSpPr>
        <p:spPr>
          <a:xfrm>
            <a:off x="2809475" y="1495200"/>
            <a:ext cx="4394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Qual modelo de mochila vamos usar?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3" name="Google Shape;273;p8"/>
          <p:cNvSpPr txBox="1"/>
          <p:nvPr/>
        </p:nvSpPr>
        <p:spPr>
          <a:xfrm>
            <a:off x="1940128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2638175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/>
          <p:nvPr/>
        </p:nvSpPr>
        <p:spPr>
          <a:xfrm>
            <a:off x="720000" y="7913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Github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730250" y="16414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Estaremos fazendo o nosso registro de viagem no Github.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Github nos permitirá manter um registro organizado e limpo dos eventos que acontecem na viagem.</a:t>
            </a:r>
            <a:endParaRPr b="1" i="0" sz="16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82" name="Google Shape;2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275" y="1171125"/>
            <a:ext cx="2509950" cy="24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/>
          <p:nvPr/>
        </p:nvSpPr>
        <p:spPr>
          <a:xfrm>
            <a:off x="720000" y="7913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Github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730250" y="1433000"/>
            <a:ext cx="7679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Estrutura global de viagens no Github</a:t>
            </a:r>
            <a:endParaRPr b="1" i="0" sz="15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238" y="1726100"/>
            <a:ext cx="5923775" cy="3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0"/>
          <p:cNvSpPr/>
          <p:nvPr/>
        </p:nvSpPr>
        <p:spPr>
          <a:xfrm>
            <a:off x="664775" y="3146725"/>
            <a:ext cx="1128900" cy="787500"/>
          </a:xfrm>
          <a:prstGeom prst="wedgeRoundRectCallout">
            <a:avLst>
              <a:gd fmla="val 68232" name="adj1"/>
              <a:gd fmla="val 20314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individual para cada pessoa.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4238950" y="3934225"/>
            <a:ext cx="1128900" cy="787500"/>
          </a:xfrm>
          <a:prstGeom prst="wedgeRoundRectCallout">
            <a:avLst>
              <a:gd fmla="val -67660" name="adj1"/>
              <a:gd fmla="val 21382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Mochila do curso em grupo.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7361625" y="3374900"/>
            <a:ext cx="1128900" cy="787500"/>
          </a:xfrm>
          <a:prstGeom prst="wedgeRoundRectCallout">
            <a:avLst>
              <a:gd fmla="val -67660" name="adj1"/>
              <a:gd fmla="val 21382" name="adj2"/>
              <a:gd fmla="val 0" name="adj3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melhor equipe do mundo.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/>
        </p:nvSpPr>
        <p:spPr>
          <a:xfrm>
            <a:off x="720000" y="7913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Mochila </a:t>
            </a:r>
            <a:r>
              <a:rPr b="1" baseline="30000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❤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Github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730250" y="1641450"/>
            <a:ext cx="76791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Estrutura de viagem detalhada no Github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Mochila individual</a:t>
            </a:r>
            <a:endParaRPr b="1" i="0" sz="16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Existe um arquivo com uma série de perguntas a serem respondidas por turma (aluno).</a:t>
            </a:r>
            <a:endParaRPr b="1" i="0" sz="16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Curso</a:t>
            </a:r>
            <a:endParaRPr b="1" i="0" sz="16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Uma pasta por turma (professor).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-&gt; Um arquivo com o nome de cada aluno com as resoluções dos exercícios (aluno).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/>
          <p:nvPr/>
        </p:nvSpPr>
        <p:spPr>
          <a:xfrm>
            <a:off x="2809475" y="1495200"/>
            <a:ext cx="4394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Quando chegamos ao nosso destino...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7" name="Google Shape;307;p12"/>
          <p:cNvSpPr txBox="1"/>
          <p:nvPr/>
        </p:nvSpPr>
        <p:spPr>
          <a:xfrm>
            <a:off x="1940128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2638175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/>
        </p:nvSpPr>
        <p:spPr>
          <a:xfrm>
            <a:off x="720000" y="7913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O Destino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5" name="Google Shape;315;p13"/>
          <p:cNvSpPr txBox="1"/>
          <p:nvPr/>
        </p:nvSpPr>
        <p:spPr>
          <a:xfrm>
            <a:off x="730250" y="16414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Quando chegarmos ao destino (fim do curso) carregamos muitos conceitos com bases muito sólidas em nossa mochila, teremos um registro dos exercícios realizados com feedback e também teremos trabalhado com Git continuamente. É algo que, sem dúvida, nos servirá ao longo de nossa trajetória profissional.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6" name="Google Shape;3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775" y="1291563"/>
            <a:ext cx="3528975" cy="35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6903da11_0_0"/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Repositórios remotos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8" name="Google Shape;198;gde6903da11_0_0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9" name="Google Shape;199;gde6903da11_0_0"/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Passo a passo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gde6903da11_0_0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gde6903da11_0_0"/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Colocando em prática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gde6903da11_0_0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3" name="Google Shape;203;gde6903da11_0_0"/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Mochila do Viajante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gde6903da11_0_0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gde6903da11_0_0"/>
          <p:cNvSpPr txBox="1"/>
          <p:nvPr>
            <p:ph type="title"/>
          </p:nvPr>
        </p:nvSpPr>
        <p:spPr>
          <a:xfrm>
            <a:off x="897600" y="1185075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6903da11_0_13"/>
          <p:cNvSpPr txBox="1"/>
          <p:nvPr>
            <p:ph type="title"/>
          </p:nvPr>
        </p:nvSpPr>
        <p:spPr>
          <a:xfrm>
            <a:off x="4429925" y="412925"/>
            <a:ext cx="43797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Mochila do Viajante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Viagem para onde?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2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2"/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O que carregamos em nossa mochila?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0" name="Google Shape;220;p2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Qual modelo de mochila vamos usar?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Quando chegamos ao nosso destino...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2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2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>
                <a:solidFill>
                  <a:srgbClr val="EC183F"/>
                </a:solidFill>
              </a:rPr>
              <a:t>Tema</a:t>
            </a:r>
            <a:r>
              <a:rPr lang="es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/>
          <p:nvPr/>
        </p:nvSpPr>
        <p:spPr>
          <a:xfrm>
            <a:off x="2602475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Viagem para onde?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1733128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431175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/>
          <p:nvPr/>
        </p:nvSpPr>
        <p:spPr>
          <a:xfrm>
            <a:off x="730250" y="1668625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Durante os encontros que vamos ter, estaremos viajando através de diferentes conceitos, muitos dos quais se inter-relacionam e formam um todo.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viagem será composta por trechos (módulos) que estão interligados e nos permitirão chegar ao destino.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720000" y="8185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Viagem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41" name="Google Shape;2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725" y="1357200"/>
            <a:ext cx="3300375" cy="33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 txBox="1"/>
          <p:nvPr/>
        </p:nvSpPr>
        <p:spPr>
          <a:xfrm>
            <a:off x="2809475" y="1495200"/>
            <a:ext cx="4394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 que carregamos em nossa mochila?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1940128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2638175" y="21411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/>
        </p:nvSpPr>
        <p:spPr>
          <a:xfrm>
            <a:off x="720000" y="7913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Mochila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730250" y="16414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Durante os encontros estaremos viajando por diferentes conceitos que muitos se inter-relacionam e formam um todo.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viagem será composta por trechos (módulos) que estão interligados e nos permitirão chegar ao destino.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nossa mochila guardaremos momentos, conceitos, exercícios e as relações que encontramos na viagem.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775" y="1291563"/>
            <a:ext cx="3528975" cy="35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/>
          <p:nvPr/>
        </p:nvSpPr>
        <p:spPr>
          <a:xfrm>
            <a:off x="5067300" y="1296413"/>
            <a:ext cx="3331800" cy="3294000"/>
          </a:xfrm>
          <a:prstGeom prst="roundRect">
            <a:avLst>
              <a:gd fmla="val 912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5270925" y="1410613"/>
            <a:ext cx="2950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Links para ler: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 1</a:t>
            </a: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-&gt; Artigo muito valioso onde são mencionadas as diferentes razões pelas quais tomar notas melhora a capacidade de aprendizagem.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Link 2</a:t>
            </a: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-&gt; Este outro artigo oferece várias técnicas interessantes a serem observadas.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 txBox="1"/>
          <p:nvPr/>
        </p:nvSpPr>
        <p:spPr>
          <a:xfrm>
            <a:off x="720000" y="7913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Mochila +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6" name="Google Shape;266;p7"/>
          <p:cNvSpPr txBox="1"/>
          <p:nvPr/>
        </p:nvSpPr>
        <p:spPr>
          <a:xfrm>
            <a:off x="730250" y="16414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Por que usar? Este exercício para fazer anotações ajuda?</a:t>
            </a:r>
            <a:endParaRPr b="1" i="0" sz="16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Está cientificamente comprovado que os processos mentais envolvidos na capacidade de resumir um conceito e traduzi-lo em qualquer formato melhora muito sua capacidade de aprendizagem.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