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8" r:id="rId5"/>
    <p:sldMasterId id="214748368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y="5143500" cx="9144000"/>
  <p:notesSz cx="6858000" cy="9144000"/>
  <p:embeddedFontLst>
    <p:embeddedFont>
      <p:font typeface="Rajdhani"/>
      <p:regular r:id="rId19"/>
      <p:bold r:id="rId20"/>
    </p:embeddedFont>
    <p:embeddedFont>
      <p:font typeface="Open Sans"/>
      <p:regular r:id="rId21"/>
      <p:bold r:id="rId22"/>
      <p:italic r:id="rId23"/>
      <p:boldItalic r:id="rId24"/>
    </p:embeddedFont>
    <p:embeddedFont>
      <p:font typeface="Karla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9" roundtripDataSignature="AMtx7mhD9O5ikcNDp3qru6yAf7Mr2+bwY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jdhani-bold.fntdata"/><Relationship Id="rId22" Type="http://schemas.openxmlformats.org/officeDocument/2006/relationships/font" Target="fonts/OpenSans-bold.fntdata"/><Relationship Id="rId21" Type="http://schemas.openxmlformats.org/officeDocument/2006/relationships/font" Target="fonts/OpenSans-regular.fntdata"/><Relationship Id="rId24" Type="http://schemas.openxmlformats.org/officeDocument/2006/relationships/font" Target="fonts/OpenSans-boldItalic.fntdata"/><Relationship Id="rId23" Type="http://schemas.openxmlformats.org/officeDocument/2006/relationships/font" Target="fonts/OpenSans-italic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font" Target="fonts/Karla-bold.fntdata"/><Relationship Id="rId25" Type="http://schemas.openxmlformats.org/officeDocument/2006/relationships/font" Target="fonts/Karla-regular.fntdata"/><Relationship Id="rId28" Type="http://schemas.openxmlformats.org/officeDocument/2006/relationships/font" Target="fonts/Karla-boldItalic.fntdata"/><Relationship Id="rId27" Type="http://schemas.openxmlformats.org/officeDocument/2006/relationships/font" Target="fonts/Karla-italic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customschemas.google.com/relationships/presentationmetadata" Target="meta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font" Target="fonts/Rajdhani-regular.fntdata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c8a4d4fe76_0_87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gc8a4d4fe76_0_87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9" name="Google Shape;189;gc8a4d4fe76_0_87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c8a4d4fe76_0_553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8" name="Google Shape;278;gc8a4d4fe76_0_553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9" name="Google Shape;279;gc8a4d4fe76_0_553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c48bfaac81_0_4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5" name="Google Shape;295;gc48bfaac81_0_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c90c34793e_0_0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gc90c34793e_0_0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5" name="Google Shape;195;gc90c34793e_0_0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c8a4d4fe76_0_655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gc8a4d4fe76_0_655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7" name="Google Shape;207;gc8a4d4fe76_0_655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c8a4d4fe76_0_452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" name="Google Shape;214;gc8a4d4fe76_0_452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5" name="Google Shape;215;gc8a4d4fe76_0_452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c8a4d4fe76_0_728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1" name="Google Shape;221;gc8a4d4fe76_0_728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2" name="Google Shape;222;gc8a4d4fe76_0_728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c8a4d4fe76_0_1193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9" name="Google Shape;229;gc8a4d4fe76_0_1193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0" name="Google Shape;230;gc8a4d4fe76_0_1193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c8a4d4fe76_0_1091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6" name="Google Shape;236;gc8a4d4fe76_0_1091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7" name="Google Shape;237;gc8a4d4fe76_0_1091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c8a4d4fe76_0_541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4" name="Google Shape;244;gc8a4d4fe76_0_541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5" name="Google Shape;245;gc8a4d4fe76_0_541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c8a4d4fe76_0_547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1" name="Google Shape;261;gc8a4d4fe76_0_547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2" name="Google Shape;262;gc8a4d4fe76_0_547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6.png"/><Relationship Id="rId4" Type="http://schemas.openxmlformats.org/officeDocument/2006/relationships/image" Target="../media/image10.png"/><Relationship Id="rId5" Type="http://schemas.openxmlformats.org/officeDocument/2006/relationships/image" Target="../media/image7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5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jp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jp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5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jp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jp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jp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jpg"/><Relationship Id="rId3" Type="http://schemas.openxmlformats.org/officeDocument/2006/relationships/image" Target="../media/image14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6.png"/><Relationship Id="rId4" Type="http://schemas.openxmlformats.org/officeDocument/2006/relationships/image" Target="../media/image10.png"/><Relationship Id="rId5" Type="http://schemas.openxmlformats.org/officeDocument/2006/relationships/image" Target="../media/image7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2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9.jpg"/><Relationship Id="rId3" Type="http://schemas.openxmlformats.org/officeDocument/2006/relationships/image" Target="../media/image16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2">
  <p:cSld name="CUSTOM_3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gc8a4d4fe76_0_89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23575" y="-69225"/>
            <a:ext cx="9472072" cy="530539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gc8a4d4fe76_0_892"/>
          <p:cNvSpPr txBox="1"/>
          <p:nvPr>
            <p:ph type="title"/>
          </p:nvPr>
        </p:nvSpPr>
        <p:spPr>
          <a:xfrm>
            <a:off x="4429925" y="412925"/>
            <a:ext cx="4222800" cy="25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Rajdhani"/>
              <a:buNone/>
              <a:defRPr b="1" sz="4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c8a4d4fe76_0_86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gc8a4d4fe76_0_86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8" name="Google Shape;48;gc8a4d4fe76_0_86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9" name="Google Shape;49;gc8a4d4fe76_0_86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0" name="Google Shape;50;gc8a4d4fe76_0_86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c8a4d4fe76_0_87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3" name="Google Shape;53;gc8a4d4fe76_0_87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c8a4d4fe76_0_87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6" name="Google Shape;56;gc8a4d4fe76_0_87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7" name="Google Shape;57;gc8a4d4fe76_0_87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c8a4d4fe76_0_87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a-AULA">
  <p:cSld name="TITLE_1_1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gc8a4d4fe76_0_88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gc8a4d4fe76_0_880"/>
          <p:cNvSpPr txBox="1"/>
          <p:nvPr>
            <p:ph type="title"/>
          </p:nvPr>
        </p:nvSpPr>
        <p:spPr>
          <a:xfrm>
            <a:off x="4759034" y="1189125"/>
            <a:ext cx="3707100" cy="20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gc8a4d4fe76_0_880"/>
          <p:cNvSpPr txBox="1"/>
          <p:nvPr>
            <p:ph idx="1" type="subTitle"/>
          </p:nvPr>
        </p:nvSpPr>
        <p:spPr>
          <a:xfrm>
            <a:off x="2830209" y="877350"/>
            <a:ext cx="5635800" cy="5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5329">
          <p15:clr>
            <a:srgbClr val="FA7B17"/>
          </p15:clr>
        </p15:guide>
        <p15:guide id="2" orient="horz" pos="898">
          <p15:clr>
            <a:srgbClr val="FA7B17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e Corpo de Texto">
  <p:cSld name="TITLE_AND_BODY_1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c8a4d4fe76_0_884"/>
          <p:cNvSpPr txBox="1"/>
          <p:nvPr>
            <p:ph idx="1" type="subTitle"/>
          </p:nvPr>
        </p:nvSpPr>
        <p:spPr>
          <a:xfrm>
            <a:off x="454725" y="876775"/>
            <a:ext cx="7756800" cy="7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500">
                <a:latin typeface="Rajdhani"/>
                <a:ea typeface="Rajdhani"/>
                <a:cs typeface="Rajdhani"/>
                <a:sym typeface="Rajdhani"/>
              </a:defRPr>
            </a:lvl1pPr>
            <a:lvl2pPr lvl="1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2500"/>
            </a:lvl2pPr>
            <a:lvl3pPr lvl="2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2500"/>
            </a:lvl3pPr>
            <a:lvl4pPr lvl="3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2500"/>
            </a:lvl4pPr>
            <a:lvl5pPr lvl="4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2500"/>
            </a:lvl5pPr>
            <a:lvl6pPr lvl="5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2500"/>
            </a:lvl6pPr>
            <a:lvl7pPr lvl="6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2500"/>
            </a:lvl7pPr>
            <a:lvl8pPr lvl="7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2500"/>
            </a:lvl8pPr>
            <a:lvl9pPr lvl="8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  <a:defRPr sz="2500"/>
            </a:lvl9pPr>
          </a:lstStyle>
          <a:p/>
        </p:txBody>
      </p:sp>
      <p:sp>
        <p:nvSpPr>
          <p:cNvPr id="66" name="Google Shape;66;gc8a4d4fe76_0_884"/>
          <p:cNvSpPr txBox="1"/>
          <p:nvPr>
            <p:ph idx="2" type="body"/>
          </p:nvPr>
        </p:nvSpPr>
        <p:spPr>
          <a:xfrm>
            <a:off x="454725" y="1801038"/>
            <a:ext cx="7685100" cy="18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238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●"/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  <a:lvl2pPr indent="-3238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○"/>
              <a:defRPr sz="1500">
                <a:latin typeface="Open Sans"/>
                <a:ea typeface="Open Sans"/>
                <a:cs typeface="Open Sans"/>
                <a:sym typeface="Open Sans"/>
              </a:defRPr>
            </a:lvl2pPr>
            <a:lvl3pPr indent="-3238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■"/>
              <a:defRPr sz="1500">
                <a:latin typeface="Open Sans"/>
                <a:ea typeface="Open Sans"/>
                <a:cs typeface="Open Sans"/>
                <a:sym typeface="Open Sans"/>
              </a:defRPr>
            </a:lvl3pPr>
            <a:lvl4pPr indent="-3238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●"/>
              <a:defRPr sz="1500">
                <a:latin typeface="Open Sans"/>
                <a:ea typeface="Open Sans"/>
                <a:cs typeface="Open Sans"/>
                <a:sym typeface="Open Sans"/>
              </a:defRPr>
            </a:lvl4pPr>
            <a:lvl5pPr indent="-3238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○"/>
              <a:defRPr sz="1500">
                <a:latin typeface="Open Sans"/>
                <a:ea typeface="Open Sans"/>
                <a:cs typeface="Open Sans"/>
                <a:sym typeface="Open Sans"/>
              </a:defRPr>
            </a:lvl5pPr>
            <a:lvl6pPr indent="-3238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■"/>
              <a:defRPr sz="1500">
                <a:latin typeface="Open Sans"/>
                <a:ea typeface="Open Sans"/>
                <a:cs typeface="Open Sans"/>
                <a:sym typeface="Open Sans"/>
              </a:defRPr>
            </a:lvl6pPr>
            <a:lvl7pPr indent="-3238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●"/>
              <a:defRPr sz="1500">
                <a:latin typeface="Open Sans"/>
                <a:ea typeface="Open Sans"/>
                <a:cs typeface="Open Sans"/>
                <a:sym typeface="Open Sans"/>
              </a:defRPr>
            </a:lvl7pPr>
            <a:lvl8pPr indent="-3238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○"/>
              <a:defRPr sz="1500">
                <a:latin typeface="Open Sans"/>
                <a:ea typeface="Open Sans"/>
                <a:cs typeface="Open Sans"/>
                <a:sym typeface="Open Sans"/>
              </a:defRPr>
            </a:lvl8pPr>
            <a:lvl9pPr indent="-3238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■"/>
              <a:defRPr sz="15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pic>
        <p:nvPicPr>
          <p:cNvPr id="67" name="Google Shape;67;gc8a4d4fe76_0_88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51895" y="4696245"/>
            <a:ext cx="9260323" cy="45902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gc8a4d4fe76_0_884"/>
          <p:cNvSpPr txBox="1"/>
          <p:nvPr>
            <p:ph idx="3" type="subTitle"/>
          </p:nvPr>
        </p:nvSpPr>
        <p:spPr>
          <a:xfrm>
            <a:off x="87525" y="4860900"/>
            <a:ext cx="5635800" cy="28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a-AULA 1">
  <p:cSld name="TITLE_1_1_1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gc8a4d4fe76_0_88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gc8a4d4fe76_0_889"/>
          <p:cNvSpPr txBox="1"/>
          <p:nvPr>
            <p:ph idx="1" type="subTitle"/>
          </p:nvPr>
        </p:nvSpPr>
        <p:spPr>
          <a:xfrm>
            <a:off x="388400" y="724325"/>
            <a:ext cx="3860700" cy="5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5329">
          <p15:clr>
            <a:srgbClr val="FA7B17"/>
          </p15:clr>
        </p15:guide>
        <p15:guide id="2" orient="horz" pos="898">
          <p15:clr>
            <a:srgbClr val="FA7B17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2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gc8a4d4fe76_0_902"/>
          <p:cNvPicPr preferRelativeResize="0"/>
          <p:nvPr/>
        </p:nvPicPr>
        <p:blipFill rotWithShape="1">
          <a:blip r:embed="rId2">
            <a:alphaModFix/>
          </a:blip>
          <a:srcRect b="0" l="-130" r="128" t="-30140"/>
          <a:stretch/>
        </p:blipFill>
        <p:spPr>
          <a:xfrm>
            <a:off x="-21437" y="4655757"/>
            <a:ext cx="9186872" cy="542469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gc8a4d4fe76_0_902"/>
          <p:cNvSpPr txBox="1"/>
          <p:nvPr/>
        </p:nvSpPr>
        <p:spPr>
          <a:xfrm>
            <a:off x="1012800" y="4943400"/>
            <a:ext cx="2187900" cy="20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" sz="9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Modificar zócalo</a:t>
            </a:r>
            <a:endParaRPr b="0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75" name="Google Shape;75;gc8a4d4fe76_0_90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6100" y="546250"/>
            <a:ext cx="8453102" cy="4348852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gc8a4d4fe76_0_90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3478649">
            <a:off x="696034" y="1692685"/>
            <a:ext cx="714584" cy="712028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gc8a4d4fe76_0_902"/>
          <p:cNvSpPr txBox="1"/>
          <p:nvPr>
            <p:ph idx="1" type="subTitle"/>
          </p:nvPr>
        </p:nvSpPr>
        <p:spPr>
          <a:xfrm>
            <a:off x="1330225" y="1591875"/>
            <a:ext cx="6157800" cy="9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500"/>
              <a:buFont typeface="Rajdhani"/>
              <a:buNone/>
              <a:defRPr b="1" sz="25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gc8a4d4fe76_0_902"/>
          <p:cNvSpPr txBox="1"/>
          <p:nvPr>
            <p:ph idx="2" type="subTitle"/>
          </p:nvPr>
        </p:nvSpPr>
        <p:spPr>
          <a:xfrm>
            <a:off x="886250" y="2627925"/>
            <a:ext cx="3892500" cy="10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00"/>
              <a:buFont typeface="Open Sans"/>
              <a:buNone/>
              <a:defRPr b="1" sz="17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79" name="Google Shape;79;gc8a4d4fe76_0_90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10800000">
            <a:off x="-635575" y="241450"/>
            <a:ext cx="1294700" cy="129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gc8a4d4fe76_0_90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10800000">
            <a:off x="8525850" y="3728500"/>
            <a:ext cx="1294700" cy="129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personalizado 1">
  <p:cSld name="CUSTOM_6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8a4d4fe76_0_911"/>
          <p:cNvSpPr/>
          <p:nvPr/>
        </p:nvSpPr>
        <p:spPr>
          <a:xfrm>
            <a:off x="-23150" y="0"/>
            <a:ext cx="9179700" cy="51561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4">
  <p:cSld name="CUSTOM_5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3">
  <p:cSld name="CUSTOM_4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gc8a4d4fe76_0_895"/>
          <p:cNvPicPr preferRelativeResize="0"/>
          <p:nvPr/>
        </p:nvPicPr>
        <p:blipFill rotWithShape="1">
          <a:blip r:embed="rId2">
            <a:alphaModFix/>
          </a:blip>
          <a:srcRect b="-10919" l="50" r="-49" t="-19237"/>
          <a:stretch/>
        </p:blipFill>
        <p:spPr>
          <a:xfrm>
            <a:off x="-21437" y="4679282"/>
            <a:ext cx="9186872" cy="5424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gc8a4d4fe76_0_8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1" cy="959923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gc8a4d4fe76_0_895"/>
          <p:cNvSpPr txBox="1"/>
          <p:nvPr>
            <p:ph type="title"/>
          </p:nvPr>
        </p:nvSpPr>
        <p:spPr>
          <a:xfrm>
            <a:off x="681675" y="950450"/>
            <a:ext cx="6038400" cy="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500"/>
              <a:buFont typeface="Rajdhani"/>
              <a:buNone/>
              <a:defRPr b="1" sz="25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" name="Google Shape;16;gc8a4d4fe76_0_895"/>
          <p:cNvSpPr txBox="1"/>
          <p:nvPr>
            <p:ph idx="1" type="subTitle"/>
          </p:nvPr>
        </p:nvSpPr>
        <p:spPr>
          <a:xfrm>
            <a:off x="681675" y="1943100"/>
            <a:ext cx="3892500" cy="10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Open Sans"/>
              <a:buNone/>
              <a:defRPr b="1" sz="2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gc8a4d4fe76_0_895"/>
          <p:cNvSpPr txBox="1"/>
          <p:nvPr>
            <p:ph idx="2" type="subTitle"/>
          </p:nvPr>
        </p:nvSpPr>
        <p:spPr>
          <a:xfrm>
            <a:off x="698150" y="3291950"/>
            <a:ext cx="38925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None/>
              <a:defRPr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gc8a4d4fe76_0_895"/>
          <p:cNvSpPr txBox="1"/>
          <p:nvPr/>
        </p:nvSpPr>
        <p:spPr>
          <a:xfrm>
            <a:off x="1024575" y="4863525"/>
            <a:ext cx="2187900" cy="27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" sz="9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Atividade com terminal</a:t>
            </a:r>
            <a:endParaRPr b="0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personalizado 1">
  <p:cSld name="CUSTOM_6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c8a4d4fe76_0_674"/>
          <p:cNvSpPr/>
          <p:nvPr/>
        </p:nvSpPr>
        <p:spPr>
          <a:xfrm>
            <a:off x="-23150" y="0"/>
            <a:ext cx="9179700" cy="51561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 1">
  <p:cSld name="CUSTOM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c8a4d4fe76_0_667"/>
          <p:cNvSpPr txBox="1"/>
          <p:nvPr>
            <p:ph type="title"/>
          </p:nvPr>
        </p:nvSpPr>
        <p:spPr>
          <a:xfrm>
            <a:off x="4201325" y="1251125"/>
            <a:ext cx="42228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Rajdhani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2">
  <p:cSld name="CUSTOM_3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gc8a4d4fe76_0_66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23575" y="-69225"/>
            <a:ext cx="9472072" cy="5305399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gc8a4d4fe76_0_669"/>
          <p:cNvSpPr txBox="1"/>
          <p:nvPr>
            <p:ph type="title"/>
          </p:nvPr>
        </p:nvSpPr>
        <p:spPr>
          <a:xfrm>
            <a:off x="4429925" y="412925"/>
            <a:ext cx="4222800" cy="25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Rajdhani"/>
              <a:buNone/>
              <a:defRPr b="1" i="0" sz="4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 2 1">
  <p:cSld name="CUSTOM_1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c8a4d4fe76_0_672"/>
          <p:cNvSpPr txBox="1"/>
          <p:nvPr>
            <p:ph type="title"/>
          </p:nvPr>
        </p:nvSpPr>
        <p:spPr>
          <a:xfrm>
            <a:off x="5315838" y="988675"/>
            <a:ext cx="34410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personalizado 2">
  <p:cSld name="CUSTOM_7">
    <p:bg>
      <p:bgPr>
        <a:solidFill>
          <a:srgbClr val="666666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gc8a4d4fe76_0_67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3">
  <p:cSld name="CUSTOM_4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gc8a4d4fe76_0_678"/>
          <p:cNvPicPr preferRelativeResize="0"/>
          <p:nvPr/>
        </p:nvPicPr>
        <p:blipFill rotWithShape="1">
          <a:blip r:embed="rId2">
            <a:alphaModFix/>
          </a:blip>
          <a:srcRect b="-10919" l="50" r="-49" t="-19237"/>
          <a:stretch/>
        </p:blipFill>
        <p:spPr>
          <a:xfrm>
            <a:off x="-21437" y="4679282"/>
            <a:ext cx="9186872" cy="5424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gc8a4d4fe76_0_6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1" cy="959923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gc8a4d4fe76_0_678"/>
          <p:cNvSpPr txBox="1"/>
          <p:nvPr>
            <p:ph type="title"/>
          </p:nvPr>
        </p:nvSpPr>
        <p:spPr>
          <a:xfrm>
            <a:off x="681675" y="950450"/>
            <a:ext cx="6038400" cy="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500"/>
              <a:buFont typeface="Rajdhani"/>
              <a:buNone/>
              <a:defRPr b="1" i="0" sz="25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6" name="Google Shape;106;gc8a4d4fe76_0_678"/>
          <p:cNvSpPr txBox="1"/>
          <p:nvPr>
            <p:ph idx="1" type="subTitle"/>
          </p:nvPr>
        </p:nvSpPr>
        <p:spPr>
          <a:xfrm>
            <a:off x="681675" y="1943100"/>
            <a:ext cx="3892500" cy="10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Open Sans"/>
              <a:buNone/>
              <a:defRPr b="1" i="0" sz="20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7" name="Google Shape;107;gc8a4d4fe76_0_678"/>
          <p:cNvSpPr txBox="1"/>
          <p:nvPr>
            <p:ph idx="2" type="subTitle"/>
          </p:nvPr>
        </p:nvSpPr>
        <p:spPr>
          <a:xfrm>
            <a:off x="698150" y="3291950"/>
            <a:ext cx="38925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8" name="Google Shape;108;gc8a4d4fe76_0_678"/>
          <p:cNvSpPr txBox="1"/>
          <p:nvPr/>
        </p:nvSpPr>
        <p:spPr>
          <a:xfrm>
            <a:off x="1024575" y="4863525"/>
            <a:ext cx="2187900" cy="27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" sz="9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Modificar zócalo</a:t>
            </a:r>
            <a:endParaRPr b="0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mario">
  <p:cSld name="BLANK_1_1_1_3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c8a4d4fe76_0_685"/>
          <p:cNvSpPr txBox="1"/>
          <p:nvPr/>
        </p:nvSpPr>
        <p:spPr>
          <a:xfrm>
            <a:off x="720000" y="178800"/>
            <a:ext cx="7704000" cy="100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" sz="3000" u="none" cap="none" strike="noStrike">
                <a:solidFill>
                  <a:schemeClr val="accent4"/>
                </a:solidFill>
                <a:latin typeface="Rajdhani"/>
                <a:ea typeface="Rajdhani"/>
                <a:cs typeface="Rajdhani"/>
                <a:sym typeface="Rajdhani"/>
              </a:rPr>
              <a:t>Temario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gc8a4d4fe76_0_685"/>
          <p:cNvSpPr txBox="1"/>
          <p:nvPr/>
        </p:nvSpPr>
        <p:spPr>
          <a:xfrm>
            <a:off x="327007" y="49357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" sz="9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Modificar zócalo</a:t>
            </a:r>
            <a:endParaRPr b="0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ulo temario">
  <p:cSld name="BLANK_1_1_1_3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c8a4d4fe76_0_688"/>
          <p:cNvSpPr txBox="1"/>
          <p:nvPr/>
        </p:nvSpPr>
        <p:spPr>
          <a:xfrm>
            <a:off x="327007" y="49357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" sz="9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Modificar zócalo</a:t>
            </a:r>
            <a:endParaRPr b="0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4" name="Google Shape;114;gc8a4d4fe76_0_688"/>
          <p:cNvSpPr txBox="1"/>
          <p:nvPr>
            <p:ph type="title"/>
          </p:nvPr>
        </p:nvSpPr>
        <p:spPr>
          <a:xfrm>
            <a:off x="757875" y="417050"/>
            <a:ext cx="6038400" cy="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30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" name="Google Shape;115;gc8a4d4fe76_0_688"/>
          <p:cNvSpPr txBox="1"/>
          <p:nvPr>
            <p:ph idx="1" type="subTitle"/>
          </p:nvPr>
        </p:nvSpPr>
        <p:spPr>
          <a:xfrm>
            <a:off x="757875" y="1409700"/>
            <a:ext cx="3892500" cy="10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Open Sans"/>
              <a:buNone/>
              <a:defRPr b="1" i="0" sz="25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6" name="Google Shape;116;gc8a4d4fe76_0_688"/>
          <p:cNvSpPr txBox="1"/>
          <p:nvPr>
            <p:ph idx="2" type="subTitle"/>
          </p:nvPr>
        </p:nvSpPr>
        <p:spPr>
          <a:xfrm>
            <a:off x="774350" y="2758550"/>
            <a:ext cx="38925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ulo ">
  <p:cSld name="BLANK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c8a4d4fe76_0_693"/>
          <p:cNvSpPr txBox="1"/>
          <p:nvPr/>
        </p:nvSpPr>
        <p:spPr>
          <a:xfrm>
            <a:off x="327007" y="49357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" sz="9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Modificar zócalo</a:t>
            </a:r>
            <a:endParaRPr b="0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9" name="Google Shape;119;gc8a4d4fe76_0_693"/>
          <p:cNvSpPr txBox="1"/>
          <p:nvPr>
            <p:ph idx="1" type="subTitle"/>
          </p:nvPr>
        </p:nvSpPr>
        <p:spPr>
          <a:xfrm>
            <a:off x="718100" y="251275"/>
            <a:ext cx="7707600" cy="9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Rajdhani"/>
              <a:buNone/>
              <a:defRPr b="1" i="0" sz="2500" u="none" cap="none" strike="noStrike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0" name="Google Shape;120;gc8a4d4fe76_0_693"/>
          <p:cNvSpPr txBox="1"/>
          <p:nvPr>
            <p:ph idx="2" type="subTitle"/>
          </p:nvPr>
        </p:nvSpPr>
        <p:spPr>
          <a:xfrm>
            <a:off x="774350" y="2529950"/>
            <a:ext cx="38925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4">
  <p:cSld name="CUSTOM_5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gc8a4d4fe76_0_83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1" name="Google Shape;21;gc8a4d4fe76_0_83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2" name="Google Shape;22;gc8a4d4fe76_0_8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ulo  1">
  <p:cSld name="BLANK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c8a4d4fe76_0_698"/>
          <p:cNvSpPr/>
          <p:nvPr/>
        </p:nvSpPr>
        <p:spPr>
          <a:xfrm>
            <a:off x="-27075" y="-108275"/>
            <a:ext cx="9171000" cy="4971900"/>
          </a:xfrm>
          <a:prstGeom prst="rect">
            <a:avLst/>
          </a:prstGeom>
          <a:solidFill>
            <a:srgbClr val="E6E7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gc8a4d4fe76_0_698"/>
          <p:cNvSpPr/>
          <p:nvPr/>
        </p:nvSpPr>
        <p:spPr>
          <a:xfrm>
            <a:off x="848800" y="1012350"/>
            <a:ext cx="7322400" cy="3510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gc8a4d4fe76_0_698"/>
          <p:cNvSpPr/>
          <p:nvPr/>
        </p:nvSpPr>
        <p:spPr>
          <a:xfrm>
            <a:off x="848800" y="777175"/>
            <a:ext cx="7322400" cy="3990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6" name="Google Shape;126;gc8a4d4fe76_0_6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7199997">
            <a:off x="390682" y="1134983"/>
            <a:ext cx="1329983" cy="1329983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gc8a4d4fe76_0_698"/>
          <p:cNvSpPr/>
          <p:nvPr/>
        </p:nvSpPr>
        <p:spPr>
          <a:xfrm>
            <a:off x="1038650" y="912150"/>
            <a:ext cx="126600" cy="126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gc8a4d4fe76_0_698"/>
          <p:cNvSpPr/>
          <p:nvPr/>
        </p:nvSpPr>
        <p:spPr>
          <a:xfrm>
            <a:off x="1267250" y="912150"/>
            <a:ext cx="126600" cy="126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gc8a4d4fe76_0_698"/>
          <p:cNvSpPr/>
          <p:nvPr/>
        </p:nvSpPr>
        <p:spPr>
          <a:xfrm>
            <a:off x="1495850" y="912150"/>
            <a:ext cx="126600" cy="126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gc8a4d4fe76_0_698"/>
          <p:cNvSpPr txBox="1"/>
          <p:nvPr/>
        </p:nvSpPr>
        <p:spPr>
          <a:xfrm>
            <a:off x="327007" y="49357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" sz="9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Modificar zócalo</a:t>
            </a:r>
            <a:endParaRPr b="0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1" name="Google Shape;131;gc8a4d4fe76_0_698"/>
          <p:cNvSpPr txBox="1"/>
          <p:nvPr>
            <p:ph idx="1" type="subTitle"/>
          </p:nvPr>
        </p:nvSpPr>
        <p:spPr>
          <a:xfrm>
            <a:off x="1787425" y="1287075"/>
            <a:ext cx="6157800" cy="9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30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2" name="Google Shape;132;gc8a4d4fe76_0_698"/>
          <p:cNvSpPr txBox="1"/>
          <p:nvPr>
            <p:ph idx="2" type="subTitle"/>
          </p:nvPr>
        </p:nvSpPr>
        <p:spPr>
          <a:xfrm>
            <a:off x="1038650" y="2399325"/>
            <a:ext cx="3892500" cy="10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Open Sans"/>
              <a:buNone/>
              <a:defRPr b="1" i="0" sz="20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2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gc8a4d4fe76_0_709"/>
          <p:cNvPicPr preferRelativeResize="0"/>
          <p:nvPr/>
        </p:nvPicPr>
        <p:blipFill rotWithShape="1">
          <a:blip r:embed="rId2">
            <a:alphaModFix/>
          </a:blip>
          <a:srcRect b="0" l="-130" r="128" t="-30140"/>
          <a:stretch/>
        </p:blipFill>
        <p:spPr>
          <a:xfrm>
            <a:off x="-21437" y="4655757"/>
            <a:ext cx="9186872" cy="542469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gc8a4d4fe76_0_709"/>
          <p:cNvSpPr txBox="1"/>
          <p:nvPr/>
        </p:nvSpPr>
        <p:spPr>
          <a:xfrm>
            <a:off x="1012800" y="4943400"/>
            <a:ext cx="2187900" cy="20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" sz="9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Modificar zócalo</a:t>
            </a:r>
            <a:endParaRPr b="0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36" name="Google Shape;136;gc8a4d4fe76_0_70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6100" y="546250"/>
            <a:ext cx="8453102" cy="43488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gc8a4d4fe76_0_70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3478649">
            <a:off x="696034" y="1692685"/>
            <a:ext cx="714584" cy="712028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gc8a4d4fe76_0_709"/>
          <p:cNvSpPr txBox="1"/>
          <p:nvPr>
            <p:ph idx="1" type="subTitle"/>
          </p:nvPr>
        </p:nvSpPr>
        <p:spPr>
          <a:xfrm>
            <a:off x="1330225" y="1591875"/>
            <a:ext cx="6157800" cy="9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500"/>
              <a:buFont typeface="Rajdhani"/>
              <a:buNone/>
              <a:defRPr b="1" i="0" sz="25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9" name="Google Shape;139;gc8a4d4fe76_0_709"/>
          <p:cNvSpPr txBox="1"/>
          <p:nvPr>
            <p:ph idx="2" type="subTitle"/>
          </p:nvPr>
        </p:nvSpPr>
        <p:spPr>
          <a:xfrm>
            <a:off x="886250" y="2627925"/>
            <a:ext cx="3892500" cy="10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00"/>
              <a:buFont typeface="Open Sans"/>
              <a:buNone/>
              <a:defRPr b="1" i="0" sz="17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40" name="Google Shape;140;gc8a4d4fe76_0_70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10800000">
            <a:off x="-635575" y="241450"/>
            <a:ext cx="1294700" cy="129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gc8a4d4fe76_0_70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10800000">
            <a:off x="8525850" y="3728500"/>
            <a:ext cx="1294700" cy="129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c48bfaac81_0_489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2" name="Google Shape;152;gc48bfaac81_0_48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c48bfaac81_0_45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5" name="Google Shape;155;gc48bfaac81_0_45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c48bfaac81_0_46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c48bfaac81_0_4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0" name="Google Shape;160;gc48bfaac81_0_46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c48bfaac81_0_4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3" name="Google Shape;163;gc48bfaac81_0_46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4" name="Google Shape;164;gc48bfaac81_0_46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c48bfaac81_0_4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c48bfaac81_0_47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9" name="Google Shape;169;gc48bfaac81_0_47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c48bfaac81_0_47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c8a4d4fe76_0_84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5" name="Google Shape;25;gc8a4d4fe76_0_8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c48bfaac81_0_478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gc48bfaac81_0_47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5" name="Google Shape;175;gc48bfaac81_0_47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6" name="Google Shape;176;gc48bfaac81_0_47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c48bfaac81_0_48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c48bfaac81_0_48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sp>
        <p:nvSpPr>
          <p:cNvPr id="181" name="Google Shape;181;gc48bfaac81_0_48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c48bfaac81_0_492"/>
          <p:cNvSpPr txBox="1"/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185" name="Google Shape;185;gc48bfaac81_0_49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65149" y="3700742"/>
            <a:ext cx="2416852" cy="10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gc8a4d4fe76_0_8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gc8a4d4fe76_0_8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gc8a4d4fe76_0_8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c8a4d4fe76_0_8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" name="Google Shape;32;gc8a4d4fe76_0_85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gc8a4d4fe76_0_85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gc8a4d4fe76_0_8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c8a4d4fe76_0_8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7" name="Google Shape;37;gc8a4d4fe76_0_8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c8a4d4fe76_0_85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gc8a4d4fe76_0_85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gc8a4d4fe76_0_8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c8a4d4fe76_0_86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4" name="Google Shape;44;gc8a4d4fe76_0_86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3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9.xml"/><Relationship Id="rId13" Type="http://schemas.openxmlformats.org/officeDocument/2006/relationships/theme" Target="../theme/theme4.xml"/><Relationship Id="rId1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1.xml"/><Relationship Id="rId3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6.xml"/><Relationship Id="rId8" Type="http://schemas.openxmlformats.org/officeDocument/2006/relationships/slideLayout" Target="../slideLayouts/slideLayout27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0.xml"/><Relationship Id="rId13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2.xml"/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32.xml"/><Relationship Id="rId3" Type="http://schemas.openxmlformats.org/officeDocument/2006/relationships/slideLayout" Target="../slideLayouts/slideLayout33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5.xml"/><Relationship Id="rId6" Type="http://schemas.openxmlformats.org/officeDocument/2006/relationships/slideLayout" Target="../slideLayouts/slideLayout36.xml"/><Relationship Id="rId7" Type="http://schemas.openxmlformats.org/officeDocument/2006/relationships/slideLayout" Target="../slideLayouts/slideLayout37.xml"/><Relationship Id="rId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c8a4d4fe76_0_8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gc8a4d4fe76_0_8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gc8a4d4fe76_0_8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c8a4d4fe76_0_660"/>
          <p:cNvSpPr txBox="1"/>
          <p:nvPr/>
        </p:nvSpPr>
        <p:spPr>
          <a:xfrm>
            <a:off x="6900794" y="48976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s" sz="10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0" i="0" sz="1000" u="none" cap="none" strike="noStrike">
              <a:solidFill>
                <a:srgbClr val="88888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86" name="Google Shape;86;gc8a4d4fe76_0_660"/>
          <p:cNvCxnSpPr/>
          <p:nvPr/>
        </p:nvCxnSpPr>
        <p:spPr>
          <a:xfrm>
            <a:off x="719925" y="-8000"/>
            <a:ext cx="8100" cy="48795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87" name="Google Shape;87;gc8a4d4fe76_0_660"/>
          <p:cNvCxnSpPr/>
          <p:nvPr/>
        </p:nvCxnSpPr>
        <p:spPr>
          <a:xfrm>
            <a:off x="8419950" y="-8000"/>
            <a:ext cx="8100" cy="48795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88" name="Google Shape;88;gc8a4d4fe76_0_660"/>
          <p:cNvCxnSpPr/>
          <p:nvPr/>
        </p:nvCxnSpPr>
        <p:spPr>
          <a:xfrm flipH="1" rot="10800000">
            <a:off x="-15600" y="1013675"/>
            <a:ext cx="9175200" cy="54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89" name="Google Shape;89;gc8a4d4fe76_0_660"/>
          <p:cNvCxnSpPr/>
          <p:nvPr/>
        </p:nvCxnSpPr>
        <p:spPr>
          <a:xfrm flipH="1" rot="10800000">
            <a:off x="-15600" y="4860825"/>
            <a:ext cx="9175200" cy="54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90" name="Google Shape;90;gc8a4d4fe76_0_660"/>
          <p:cNvCxnSpPr/>
          <p:nvPr/>
        </p:nvCxnSpPr>
        <p:spPr>
          <a:xfrm flipH="1" rot="10800000">
            <a:off x="-15600" y="1318475"/>
            <a:ext cx="9175200" cy="54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54">
          <p15:clr>
            <a:srgbClr val="EA4335"/>
          </p15:clr>
        </p15:guide>
        <p15:guide id="2" orient="horz" pos="741">
          <p15:clr>
            <a:srgbClr val="EA4335"/>
          </p15:clr>
        </p15:guide>
        <p15:guide id="3" orient="horz" pos="3064">
          <p15:clr>
            <a:srgbClr val="EA4335"/>
          </p15:clr>
        </p15:guide>
        <p15:guide id="4" pos="5306">
          <p15:clr>
            <a:srgbClr val="EA4335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3" name="Google Shape;143;gc48bfaac81_0_451"/>
          <p:cNvCxnSpPr/>
          <p:nvPr/>
        </p:nvCxnSpPr>
        <p:spPr>
          <a:xfrm>
            <a:off x="719925" y="-8000"/>
            <a:ext cx="8100" cy="48795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144" name="Google Shape;144;gc48bfaac81_0_451"/>
          <p:cNvCxnSpPr/>
          <p:nvPr/>
        </p:nvCxnSpPr>
        <p:spPr>
          <a:xfrm>
            <a:off x="8419950" y="-8000"/>
            <a:ext cx="8100" cy="48795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145" name="Google Shape;145;gc48bfaac81_0_451"/>
          <p:cNvCxnSpPr/>
          <p:nvPr/>
        </p:nvCxnSpPr>
        <p:spPr>
          <a:xfrm flipH="1" rot="10800000">
            <a:off x="-8000" y="1178475"/>
            <a:ext cx="9175200" cy="54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146" name="Google Shape;146;gc48bfaac81_0_451"/>
          <p:cNvCxnSpPr/>
          <p:nvPr/>
        </p:nvCxnSpPr>
        <p:spPr>
          <a:xfrm flipH="1" rot="10800000">
            <a:off x="-15600" y="4860825"/>
            <a:ext cx="9175200" cy="54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147" name="Google Shape;147;gc48bfaac81_0_451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gc48bfaac81_0_451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" sz="9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Título del ppt</a:t>
            </a:r>
            <a:endParaRPr b="0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49" name="Google Shape;149;gc48bfaac81_0_45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c8a4d4fe76_0_87"/>
          <p:cNvSpPr txBox="1"/>
          <p:nvPr>
            <p:ph type="title"/>
          </p:nvPr>
        </p:nvSpPr>
        <p:spPr>
          <a:xfrm>
            <a:off x="4429925" y="412925"/>
            <a:ext cx="4222800" cy="25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s"/>
              <a:t>Atividade com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s"/>
              <a:t>terminal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1" name="Google Shape;281;gc8a4d4fe76_0_553"/>
          <p:cNvGrpSpPr/>
          <p:nvPr/>
        </p:nvGrpSpPr>
        <p:grpSpPr>
          <a:xfrm>
            <a:off x="1122550" y="3444231"/>
            <a:ext cx="6846900" cy="471244"/>
            <a:chOff x="0" y="2265898"/>
            <a:chExt cx="6846900" cy="954902"/>
          </a:xfrm>
        </p:grpSpPr>
        <p:sp>
          <p:nvSpPr>
            <p:cNvPr id="282" name="Google Shape;282;gc8a4d4fe76_0_553"/>
            <p:cNvSpPr/>
            <p:nvPr/>
          </p:nvSpPr>
          <p:spPr>
            <a:xfrm>
              <a:off x="484200" y="2265900"/>
              <a:ext cx="6362700" cy="9549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gc8a4d4fe76_0_553"/>
            <p:cNvSpPr/>
            <p:nvPr/>
          </p:nvSpPr>
          <p:spPr>
            <a:xfrm>
              <a:off x="0" y="2265898"/>
              <a:ext cx="484200" cy="954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s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&gt;_</a:t>
              </a:r>
              <a:endParaRPr b="0" i="0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284" name="Google Shape;284;gc8a4d4fe76_0_553"/>
          <p:cNvGrpSpPr/>
          <p:nvPr/>
        </p:nvGrpSpPr>
        <p:grpSpPr>
          <a:xfrm>
            <a:off x="1122550" y="2309736"/>
            <a:ext cx="6846900" cy="471244"/>
            <a:chOff x="0" y="2265898"/>
            <a:chExt cx="6846900" cy="954902"/>
          </a:xfrm>
        </p:grpSpPr>
        <p:sp>
          <p:nvSpPr>
            <p:cNvPr id="285" name="Google Shape;285;gc8a4d4fe76_0_553"/>
            <p:cNvSpPr/>
            <p:nvPr/>
          </p:nvSpPr>
          <p:spPr>
            <a:xfrm>
              <a:off x="484200" y="2265900"/>
              <a:ext cx="6362700" cy="9549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gc8a4d4fe76_0_553"/>
            <p:cNvSpPr/>
            <p:nvPr/>
          </p:nvSpPr>
          <p:spPr>
            <a:xfrm>
              <a:off x="0" y="2265898"/>
              <a:ext cx="484200" cy="954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s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&gt;_</a:t>
              </a:r>
              <a:endParaRPr b="0" i="0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287" name="Google Shape;287;gc8a4d4fe76_0_553"/>
          <p:cNvGrpSpPr/>
          <p:nvPr/>
        </p:nvGrpSpPr>
        <p:grpSpPr>
          <a:xfrm>
            <a:off x="1122550" y="1130376"/>
            <a:ext cx="6846900" cy="471244"/>
            <a:chOff x="0" y="2265898"/>
            <a:chExt cx="6846900" cy="954902"/>
          </a:xfrm>
        </p:grpSpPr>
        <p:sp>
          <p:nvSpPr>
            <p:cNvPr id="288" name="Google Shape;288;gc8a4d4fe76_0_553"/>
            <p:cNvSpPr/>
            <p:nvPr/>
          </p:nvSpPr>
          <p:spPr>
            <a:xfrm>
              <a:off x="484200" y="2265900"/>
              <a:ext cx="6362700" cy="9549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gc8a4d4fe76_0_553"/>
            <p:cNvSpPr/>
            <p:nvPr/>
          </p:nvSpPr>
          <p:spPr>
            <a:xfrm>
              <a:off x="0" y="2265898"/>
              <a:ext cx="484200" cy="954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s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&gt;_</a:t>
              </a:r>
              <a:endParaRPr b="0" i="0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290" name="Google Shape;290;gc8a4d4fe76_0_553"/>
          <p:cNvSpPr txBox="1"/>
          <p:nvPr/>
        </p:nvSpPr>
        <p:spPr>
          <a:xfrm>
            <a:off x="1811150" y="1153950"/>
            <a:ext cx="6158400" cy="11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" sz="16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cd nomePasta</a:t>
            </a:r>
            <a:endParaRPr b="0" i="0" sz="16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5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[</a:t>
            </a:r>
            <a:r>
              <a:rPr b="1" i="0" lang="es" sz="15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</a:t>
            </a:r>
            <a:r>
              <a:rPr b="0" i="0" lang="es" sz="15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hange </a:t>
            </a:r>
            <a:r>
              <a:rPr b="1" i="0" lang="es" sz="15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D</a:t>
            </a:r>
            <a:r>
              <a:rPr b="0" i="0" lang="es" sz="15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irectory] Nos permite acessar a pasta que indicarmos o nome.</a:t>
            </a:r>
            <a:endParaRPr b="0" i="0" sz="16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1" sz="1600" u="none" cap="none" strike="noStrike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1" sz="1600" u="none" cap="none" strike="noStrike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91" name="Google Shape;291;gc8a4d4fe76_0_553"/>
          <p:cNvSpPr txBox="1"/>
          <p:nvPr/>
        </p:nvSpPr>
        <p:spPr>
          <a:xfrm>
            <a:off x="1811150" y="2309725"/>
            <a:ext cx="6158400" cy="11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" sz="16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mkdir nomePasta</a:t>
            </a:r>
            <a:endParaRPr b="0" i="0" sz="16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5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[</a:t>
            </a:r>
            <a:r>
              <a:rPr b="1" i="0" lang="es" sz="15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M</a:t>
            </a:r>
            <a:r>
              <a:rPr b="0" i="0" lang="es" sz="15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a</a:t>
            </a:r>
            <a:r>
              <a:rPr b="1" i="0" lang="es" sz="15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k</a:t>
            </a:r>
            <a:r>
              <a:rPr b="0" i="0" lang="es" sz="15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 </a:t>
            </a:r>
            <a:r>
              <a:rPr b="1" i="0" lang="es" sz="15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Dir</a:t>
            </a:r>
            <a:r>
              <a:rPr b="0" i="0" lang="es" sz="15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ectory] Cria uma pasta com o nome que a indicarmos.</a:t>
            </a:r>
            <a:endParaRPr b="0" i="1" sz="1600" u="none" cap="none" strike="noStrike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1" sz="1600" u="none" cap="none" strike="noStrike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92" name="Google Shape;292;gc8a4d4fe76_0_553"/>
          <p:cNvSpPr txBox="1"/>
          <p:nvPr/>
        </p:nvSpPr>
        <p:spPr>
          <a:xfrm>
            <a:off x="1811150" y="3444225"/>
            <a:ext cx="6158400" cy="14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" sz="16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touch nomeArquivo.extensao</a:t>
            </a:r>
            <a:endParaRPr b="0" i="0" sz="16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s" sz="15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Cria um arquivo com o nome e extensão que indicarmos.</a:t>
            </a:r>
            <a:endParaRPr b="0" i="0" sz="1500" u="none" cap="none" strike="noStrike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t/>
            </a:r>
            <a:endParaRPr b="0" i="1" sz="500" u="none" cap="none" strike="noStrike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1" sz="1600" u="none" cap="none" strike="noStrike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1" sz="1600" u="none" cap="none" strike="noStrike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c90c34793e_0_0"/>
          <p:cNvSpPr txBox="1"/>
          <p:nvPr/>
        </p:nvSpPr>
        <p:spPr>
          <a:xfrm>
            <a:off x="1360033" y="2450200"/>
            <a:ext cx="1826400" cy="39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" sz="2000" u="none" cap="none" strike="noStrike">
                <a:solidFill>
                  <a:srgbClr val="33383C"/>
                </a:solidFill>
                <a:latin typeface="Rajdhani"/>
                <a:ea typeface="Rajdhani"/>
                <a:cs typeface="Rajdhani"/>
                <a:sym typeface="Rajdhani"/>
              </a:rPr>
              <a:t>Exercícios</a:t>
            </a:r>
            <a:endParaRPr b="1" i="0" sz="2000" u="none" cap="none" strike="noStrike">
              <a:solidFill>
                <a:srgbClr val="33383C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98" name="Google Shape;198;gc90c34793e_0_0"/>
          <p:cNvSpPr txBox="1"/>
          <p:nvPr/>
        </p:nvSpPr>
        <p:spPr>
          <a:xfrm>
            <a:off x="546026" y="2214975"/>
            <a:ext cx="515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s" sz="6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1</a:t>
            </a:r>
            <a:endParaRPr b="1" i="0" sz="6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99" name="Google Shape;199;gc90c34793e_0_0"/>
          <p:cNvSpPr txBox="1"/>
          <p:nvPr/>
        </p:nvSpPr>
        <p:spPr>
          <a:xfrm>
            <a:off x="4000455" y="2450200"/>
            <a:ext cx="1826400" cy="39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" sz="2000" u="none" cap="none" strike="noStrike">
                <a:solidFill>
                  <a:srgbClr val="33383C"/>
                </a:solidFill>
                <a:latin typeface="Rajdhani"/>
                <a:ea typeface="Rajdhani"/>
                <a:cs typeface="Rajdhani"/>
                <a:sym typeface="Rajdhani"/>
              </a:rPr>
              <a:t>Modelo</a:t>
            </a:r>
            <a:endParaRPr b="1" i="0" sz="2000" u="none" cap="none" strike="noStrike">
              <a:solidFill>
                <a:srgbClr val="33383C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00" name="Google Shape;200;gc90c34793e_0_0"/>
          <p:cNvSpPr txBox="1"/>
          <p:nvPr/>
        </p:nvSpPr>
        <p:spPr>
          <a:xfrm>
            <a:off x="3186448" y="2214975"/>
            <a:ext cx="515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s" sz="6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2</a:t>
            </a:r>
            <a:endParaRPr b="1" i="0" sz="6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01" name="Google Shape;201;gc90c34793e_0_0"/>
          <p:cNvSpPr txBox="1"/>
          <p:nvPr/>
        </p:nvSpPr>
        <p:spPr>
          <a:xfrm>
            <a:off x="6640878" y="2450200"/>
            <a:ext cx="1826400" cy="39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" sz="2000" u="none" cap="none" strike="noStrike">
                <a:solidFill>
                  <a:srgbClr val="33383C"/>
                </a:solidFill>
                <a:latin typeface="Rajdhani"/>
                <a:ea typeface="Rajdhani"/>
                <a:cs typeface="Rajdhani"/>
                <a:sym typeface="Rajdhani"/>
              </a:rPr>
              <a:t>Comandos</a:t>
            </a:r>
            <a:r>
              <a:rPr b="1" lang="es" sz="2000">
                <a:solidFill>
                  <a:srgbClr val="33383C"/>
                </a:solidFill>
                <a:latin typeface="Rajdhani"/>
                <a:ea typeface="Rajdhani"/>
                <a:cs typeface="Rajdhani"/>
                <a:sym typeface="Rajdhani"/>
              </a:rPr>
              <a:t> básicos</a:t>
            </a:r>
            <a:endParaRPr b="1" i="0" sz="2000" u="none" cap="none" strike="noStrike">
              <a:solidFill>
                <a:srgbClr val="33383C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02" name="Google Shape;202;gc90c34793e_0_0"/>
          <p:cNvSpPr txBox="1"/>
          <p:nvPr/>
        </p:nvSpPr>
        <p:spPr>
          <a:xfrm>
            <a:off x="5826871" y="2214975"/>
            <a:ext cx="515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s" sz="6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3</a:t>
            </a:r>
            <a:endParaRPr b="1" i="0" sz="6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03" name="Google Shape;203;gc90c34793e_0_0"/>
          <p:cNvSpPr txBox="1"/>
          <p:nvPr>
            <p:ph type="title"/>
          </p:nvPr>
        </p:nvSpPr>
        <p:spPr>
          <a:xfrm>
            <a:off x="608617" y="1263425"/>
            <a:ext cx="73248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s">
                <a:solidFill>
                  <a:srgbClr val="EC183F"/>
                </a:solidFill>
              </a:rPr>
              <a:t>Tema</a:t>
            </a:r>
            <a:r>
              <a:rPr lang="es"/>
              <a:t>s</a:t>
            </a:r>
            <a:endParaRPr>
              <a:solidFill>
                <a:srgbClr val="EC183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c8a4d4fe76_0_655"/>
          <p:cNvSpPr txBox="1"/>
          <p:nvPr/>
        </p:nvSpPr>
        <p:spPr>
          <a:xfrm>
            <a:off x="3609750" y="1495200"/>
            <a:ext cx="48084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b="1" i="0" lang="es" sz="37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Exercícios</a:t>
            </a:r>
            <a:endParaRPr b="1" i="0" sz="3700" u="none" cap="none" strike="noStrike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10" name="Google Shape;210;gc8a4d4fe76_0_655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s" sz="6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1</a:t>
            </a:r>
            <a:endParaRPr b="1" i="0" sz="6000" u="none" cap="none" strike="noStrike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11" name="Google Shape;211;gc8a4d4fe76_0_655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c8a4d4fe76_0_452"/>
          <p:cNvSpPr txBox="1"/>
          <p:nvPr/>
        </p:nvSpPr>
        <p:spPr>
          <a:xfrm>
            <a:off x="471550" y="1823050"/>
            <a:ext cx="7940700" cy="203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2385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AutoNum type="arabicParenR"/>
            </a:pPr>
            <a:r>
              <a:rPr b="1" i="0" lang="es" sz="15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Crie</a:t>
            </a:r>
            <a:r>
              <a:rPr b="0" i="0" lang="es" sz="15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3 pastas na raiz. Nomes das pastas: </a:t>
            </a:r>
            <a:r>
              <a:rPr b="1" i="0" lang="es" sz="15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pasta1</a:t>
            </a:r>
            <a:r>
              <a:rPr b="0" i="0" lang="es" sz="15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b="1" i="0" lang="es" sz="15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pasta2</a:t>
            </a:r>
            <a:r>
              <a:rPr b="0" i="0" lang="es" sz="15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e </a:t>
            </a:r>
            <a:r>
              <a:rPr b="1" i="0" lang="es" sz="15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pasta3</a:t>
            </a:r>
            <a:r>
              <a:rPr b="0" i="0" lang="es" sz="15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br>
              <a:rPr b="0" i="0" lang="es" sz="15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AutoNum type="arabicParenR"/>
            </a:pPr>
            <a:r>
              <a:rPr b="1" i="0" lang="es" sz="15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Crie</a:t>
            </a:r>
            <a:r>
              <a:rPr b="0" i="0" lang="es" sz="15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arquivos de qualquer formato dentro das pastas.</a:t>
            </a:r>
            <a:r>
              <a:rPr lang="es" sz="150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0" i="0" lang="es" sz="15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Nomes </a:t>
            </a:r>
            <a:br>
              <a:rPr b="0" i="0" lang="es" sz="15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b="0" i="0" lang="es" sz="15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dos arquivos: </a:t>
            </a:r>
            <a:r>
              <a:rPr b="1" i="0" lang="es" sz="15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mover1</a:t>
            </a:r>
            <a:r>
              <a:rPr b="0" i="0" lang="es" sz="15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b="1" i="0" lang="es" sz="15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mover2</a:t>
            </a:r>
            <a:r>
              <a:rPr b="0" i="0" lang="es" sz="15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e </a:t>
            </a:r>
            <a:r>
              <a:rPr b="1" i="0" lang="es" sz="15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mover3</a:t>
            </a:r>
            <a:r>
              <a:rPr b="0" i="0" lang="es" sz="15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br>
              <a:rPr lang="es" sz="1500">
                <a:latin typeface="Open Sans"/>
                <a:ea typeface="Open Sans"/>
                <a:cs typeface="Open Sans"/>
                <a:sym typeface="Open Sans"/>
              </a:rPr>
            </a:br>
            <a:endParaRPr b="0" i="0" sz="15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AutoNum type="arabicParenR"/>
            </a:pPr>
            <a:r>
              <a:rPr b="1" i="0" lang="es" sz="15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Mova </a:t>
            </a:r>
            <a:r>
              <a:rPr b="0" i="0" lang="es" sz="15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 arquivo </a:t>
            </a:r>
            <a:r>
              <a:rPr b="1" i="0" lang="es" sz="15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mover1 </a:t>
            </a:r>
            <a:r>
              <a:rPr b="0" i="0" lang="es" sz="15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para a </a:t>
            </a:r>
            <a:r>
              <a:rPr b="1" i="0" lang="es" sz="15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pasta3.</a:t>
            </a:r>
            <a:endParaRPr b="1" i="0" sz="15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5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AutoNum type="arabicParenR"/>
            </a:pPr>
            <a:r>
              <a:rPr b="1" i="0" lang="es" sz="15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Mova </a:t>
            </a:r>
            <a:r>
              <a:rPr b="0" i="0" lang="es" sz="15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 arquivo </a:t>
            </a:r>
            <a:r>
              <a:rPr b="1" i="0" lang="es" sz="15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mover3 </a:t>
            </a:r>
            <a:r>
              <a:rPr b="0" i="0" lang="es" sz="15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para a </a:t>
            </a:r>
            <a:r>
              <a:rPr b="1" i="0" lang="es" sz="15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pasta1.</a:t>
            </a:r>
            <a:endParaRPr b="1" i="0" sz="15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8" name="Google Shape;218;gc8a4d4fe76_0_452"/>
          <p:cNvSpPr/>
          <p:nvPr/>
        </p:nvSpPr>
        <p:spPr>
          <a:xfrm>
            <a:off x="6754044" y="1994647"/>
            <a:ext cx="1208834" cy="1757993"/>
          </a:xfrm>
          <a:custGeom>
            <a:rect b="b" l="l" r="r" t="t"/>
            <a:pathLst>
              <a:path extrusionOk="0" h="498015" w="342446">
                <a:moveTo>
                  <a:pt x="93494" y="441963"/>
                </a:moveTo>
                <a:cubicBezTo>
                  <a:pt x="93494" y="448093"/>
                  <a:pt x="95355" y="454115"/>
                  <a:pt x="98749" y="459151"/>
                </a:cubicBezTo>
                <a:lnTo>
                  <a:pt x="115390" y="484112"/>
                </a:lnTo>
                <a:cubicBezTo>
                  <a:pt x="121192" y="492761"/>
                  <a:pt x="130935" y="498016"/>
                  <a:pt x="141336" y="498016"/>
                </a:cubicBezTo>
                <a:lnTo>
                  <a:pt x="201330" y="498016"/>
                </a:lnTo>
                <a:cubicBezTo>
                  <a:pt x="211730" y="498016"/>
                  <a:pt x="221474" y="492761"/>
                  <a:pt x="227276" y="484112"/>
                </a:cubicBezTo>
                <a:lnTo>
                  <a:pt x="243917" y="459151"/>
                </a:lnTo>
                <a:cubicBezTo>
                  <a:pt x="247311" y="454005"/>
                  <a:pt x="249172" y="448093"/>
                  <a:pt x="249172" y="441963"/>
                </a:cubicBezTo>
                <a:lnTo>
                  <a:pt x="249172" y="404631"/>
                </a:lnTo>
                <a:lnTo>
                  <a:pt x="93604" y="404631"/>
                </a:lnTo>
                <a:lnTo>
                  <a:pt x="93494" y="441963"/>
                </a:lnTo>
                <a:close/>
                <a:moveTo>
                  <a:pt x="0" y="171224"/>
                </a:moveTo>
                <a:cubicBezTo>
                  <a:pt x="0" y="214358"/>
                  <a:pt x="15984" y="253770"/>
                  <a:pt x="42368" y="283877"/>
                </a:cubicBezTo>
                <a:cubicBezTo>
                  <a:pt x="58461" y="302160"/>
                  <a:pt x="83532" y="340477"/>
                  <a:pt x="93166" y="372882"/>
                </a:cubicBezTo>
                <a:cubicBezTo>
                  <a:pt x="93166" y="373101"/>
                  <a:pt x="93275" y="373430"/>
                  <a:pt x="93275" y="373649"/>
                </a:cubicBezTo>
                <a:lnTo>
                  <a:pt x="249172" y="373649"/>
                </a:lnTo>
                <a:cubicBezTo>
                  <a:pt x="249172" y="373430"/>
                  <a:pt x="249281" y="373101"/>
                  <a:pt x="249281" y="372882"/>
                </a:cubicBezTo>
                <a:cubicBezTo>
                  <a:pt x="258915" y="340586"/>
                  <a:pt x="283986" y="302269"/>
                  <a:pt x="300079" y="283877"/>
                </a:cubicBezTo>
                <a:cubicBezTo>
                  <a:pt x="326463" y="253770"/>
                  <a:pt x="342447" y="214358"/>
                  <a:pt x="342447" y="171224"/>
                </a:cubicBezTo>
                <a:cubicBezTo>
                  <a:pt x="342447" y="76526"/>
                  <a:pt x="265484" y="-218"/>
                  <a:pt x="170676" y="0"/>
                </a:cubicBezTo>
                <a:cubicBezTo>
                  <a:pt x="71489" y="329"/>
                  <a:pt x="0" y="80686"/>
                  <a:pt x="0" y="171224"/>
                </a:cubicBezTo>
                <a:moveTo>
                  <a:pt x="171224" y="93385"/>
                </a:moveTo>
                <a:cubicBezTo>
                  <a:pt x="128308" y="93385"/>
                  <a:pt x="93385" y="128309"/>
                  <a:pt x="93385" y="171224"/>
                </a:cubicBezTo>
                <a:cubicBezTo>
                  <a:pt x="93385" y="179873"/>
                  <a:pt x="86378" y="186770"/>
                  <a:pt x="77839" y="186770"/>
                </a:cubicBezTo>
                <a:cubicBezTo>
                  <a:pt x="69300" y="186770"/>
                  <a:pt x="62293" y="179763"/>
                  <a:pt x="62293" y="171224"/>
                </a:cubicBezTo>
                <a:cubicBezTo>
                  <a:pt x="62293" y="111120"/>
                  <a:pt x="111120" y="62293"/>
                  <a:pt x="171224" y="62293"/>
                </a:cubicBezTo>
                <a:cubicBezTo>
                  <a:pt x="179872" y="62293"/>
                  <a:pt x="186769" y="69300"/>
                  <a:pt x="186769" y="77839"/>
                </a:cubicBezTo>
                <a:cubicBezTo>
                  <a:pt x="186769" y="86379"/>
                  <a:pt x="179872" y="93385"/>
                  <a:pt x="171224" y="93385"/>
                </a:cubicBezTo>
              </a:path>
            </a:pathLst>
          </a:custGeom>
          <a:solidFill>
            <a:srgbClr val="EC18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c8a4d4fe76_0_728"/>
          <p:cNvSpPr txBox="1"/>
          <p:nvPr/>
        </p:nvSpPr>
        <p:spPr>
          <a:xfrm>
            <a:off x="3609750" y="1495200"/>
            <a:ext cx="48084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b="1" i="0" lang="es" sz="37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Modelo</a:t>
            </a:r>
            <a:endParaRPr b="1" i="0" sz="3700" u="none" cap="none" strike="noStrike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25" name="Google Shape;225;gc8a4d4fe76_0_728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s" sz="6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2</a:t>
            </a:r>
            <a:endParaRPr b="1" i="0" sz="6000" u="none" cap="none" strike="noStrike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26" name="Google Shape;226;gc8a4d4fe76_0_728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c8a4d4fe76_0_1193"/>
          <p:cNvSpPr txBox="1"/>
          <p:nvPr>
            <p:ph type="title"/>
          </p:nvPr>
        </p:nvSpPr>
        <p:spPr>
          <a:xfrm>
            <a:off x="631175" y="874250"/>
            <a:ext cx="77928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s"/>
              <a:t>Modelo</a:t>
            </a:r>
            <a:endParaRPr>
              <a:solidFill>
                <a:srgbClr val="EC183F"/>
              </a:solidFill>
            </a:endParaRPr>
          </a:p>
        </p:txBody>
      </p:sp>
      <p:pic>
        <p:nvPicPr>
          <p:cNvPr id="233" name="Google Shape;233;gc8a4d4fe76_0_119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94650" y="1140350"/>
            <a:ext cx="5563183" cy="339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c8a4d4fe76_0_1091"/>
          <p:cNvSpPr txBox="1"/>
          <p:nvPr/>
        </p:nvSpPr>
        <p:spPr>
          <a:xfrm>
            <a:off x="3609750" y="1495200"/>
            <a:ext cx="48084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b="1" i="0" lang="es" sz="37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Comandos</a:t>
            </a: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 básicos</a:t>
            </a:r>
            <a:endParaRPr b="1" i="0" sz="3700" u="none" cap="none" strike="noStrike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40" name="Google Shape;240;gc8a4d4fe76_0_1091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s" sz="6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3</a:t>
            </a:r>
            <a:endParaRPr b="1" i="0" sz="6000" u="none" cap="none" strike="noStrike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41" name="Google Shape;241;gc8a4d4fe76_0_1091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7" name="Google Shape;247;gc8a4d4fe76_0_541"/>
          <p:cNvGrpSpPr/>
          <p:nvPr/>
        </p:nvGrpSpPr>
        <p:grpSpPr>
          <a:xfrm>
            <a:off x="929800" y="3707407"/>
            <a:ext cx="7296057" cy="471244"/>
            <a:chOff x="0" y="2265898"/>
            <a:chExt cx="6846900" cy="954902"/>
          </a:xfrm>
        </p:grpSpPr>
        <p:sp>
          <p:nvSpPr>
            <p:cNvPr id="248" name="Google Shape;248;gc8a4d4fe76_0_541"/>
            <p:cNvSpPr/>
            <p:nvPr/>
          </p:nvSpPr>
          <p:spPr>
            <a:xfrm>
              <a:off x="484200" y="2265900"/>
              <a:ext cx="6362700" cy="9549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gc8a4d4fe76_0_541"/>
            <p:cNvSpPr/>
            <p:nvPr/>
          </p:nvSpPr>
          <p:spPr>
            <a:xfrm>
              <a:off x="0" y="2265898"/>
              <a:ext cx="484200" cy="954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s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&gt;_</a:t>
              </a:r>
              <a:endParaRPr b="0" i="0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250" name="Google Shape;250;gc8a4d4fe76_0_541"/>
          <p:cNvGrpSpPr/>
          <p:nvPr/>
        </p:nvGrpSpPr>
        <p:grpSpPr>
          <a:xfrm>
            <a:off x="929800" y="2542786"/>
            <a:ext cx="7296057" cy="471244"/>
            <a:chOff x="0" y="2265898"/>
            <a:chExt cx="6846900" cy="954902"/>
          </a:xfrm>
        </p:grpSpPr>
        <p:sp>
          <p:nvSpPr>
            <p:cNvPr id="251" name="Google Shape;251;gc8a4d4fe76_0_541"/>
            <p:cNvSpPr/>
            <p:nvPr/>
          </p:nvSpPr>
          <p:spPr>
            <a:xfrm>
              <a:off x="484200" y="2265900"/>
              <a:ext cx="6362700" cy="9549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gc8a4d4fe76_0_541"/>
            <p:cNvSpPr/>
            <p:nvPr/>
          </p:nvSpPr>
          <p:spPr>
            <a:xfrm>
              <a:off x="0" y="2265898"/>
              <a:ext cx="484200" cy="954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s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&gt;_</a:t>
              </a:r>
              <a:endParaRPr b="0" i="0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253" name="Google Shape;253;gc8a4d4fe76_0_541"/>
          <p:cNvGrpSpPr/>
          <p:nvPr/>
        </p:nvGrpSpPr>
        <p:grpSpPr>
          <a:xfrm>
            <a:off x="929800" y="1378201"/>
            <a:ext cx="7296057" cy="471244"/>
            <a:chOff x="0" y="2265898"/>
            <a:chExt cx="6846900" cy="954902"/>
          </a:xfrm>
        </p:grpSpPr>
        <p:sp>
          <p:nvSpPr>
            <p:cNvPr id="254" name="Google Shape;254;gc8a4d4fe76_0_541"/>
            <p:cNvSpPr/>
            <p:nvPr/>
          </p:nvSpPr>
          <p:spPr>
            <a:xfrm>
              <a:off x="484200" y="2265900"/>
              <a:ext cx="6362700" cy="9549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gc8a4d4fe76_0_541"/>
            <p:cNvSpPr/>
            <p:nvPr/>
          </p:nvSpPr>
          <p:spPr>
            <a:xfrm>
              <a:off x="0" y="2265898"/>
              <a:ext cx="484200" cy="954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s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&gt;_</a:t>
              </a:r>
              <a:endParaRPr b="0" i="0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256" name="Google Shape;256;gc8a4d4fe76_0_541"/>
          <p:cNvSpPr txBox="1"/>
          <p:nvPr/>
        </p:nvSpPr>
        <p:spPr>
          <a:xfrm>
            <a:off x="1466000" y="1378200"/>
            <a:ext cx="6846900" cy="11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" sz="15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ls</a:t>
            </a:r>
            <a:endParaRPr b="0" i="0" sz="15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t/>
            </a:r>
            <a:endParaRPr b="0" i="0" sz="400" u="none" cap="none" strike="noStrike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s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[</a:t>
            </a:r>
            <a:r>
              <a:rPr b="1" i="0" lang="es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L</a:t>
            </a:r>
            <a:r>
              <a:rPr b="0" i="0" lang="es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i</a:t>
            </a:r>
            <a:r>
              <a:rPr b="1" i="0" lang="es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S</a:t>
            </a:r>
            <a:r>
              <a:rPr b="0" i="0" lang="es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t] No Mac e no Linux, exibe os arquivos da pasta em que estamos localizados. No Windows, também, desde que estejamos utilizando o terminal PowerShell.</a:t>
            </a:r>
            <a:endParaRPr b="0" i="0" sz="1500" u="none" cap="none" strike="noStrike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57" name="Google Shape;257;gc8a4d4fe76_0_541"/>
          <p:cNvSpPr txBox="1"/>
          <p:nvPr/>
        </p:nvSpPr>
        <p:spPr>
          <a:xfrm>
            <a:off x="1466000" y="2542775"/>
            <a:ext cx="6846900" cy="12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5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dir</a:t>
            </a:r>
            <a:endParaRPr b="0" i="0" sz="15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400" u="none" cap="none" strike="noStrike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s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[</a:t>
            </a:r>
            <a:r>
              <a:rPr b="1" i="0" lang="es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DIR</a:t>
            </a:r>
            <a:r>
              <a:rPr b="0" i="0" lang="es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ectories] No Windows, exibe os arquivos da pasta em que estamos localizados.</a:t>
            </a:r>
            <a:endParaRPr b="0" i="0" sz="1400" u="none" cap="none" strike="noStrike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58" name="Google Shape;258;gc8a4d4fe76_0_541"/>
          <p:cNvSpPr txBox="1"/>
          <p:nvPr/>
        </p:nvSpPr>
        <p:spPr>
          <a:xfrm>
            <a:off x="1466000" y="3707350"/>
            <a:ext cx="6846900" cy="12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" sz="15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cd ..</a:t>
            </a:r>
            <a:endParaRPr b="0" i="0" sz="15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t/>
            </a:r>
            <a:endParaRPr b="0" i="0" sz="400" u="none" cap="none" strike="noStrike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s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[</a:t>
            </a:r>
            <a:r>
              <a:rPr b="1" i="0" lang="es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</a:t>
            </a:r>
            <a:r>
              <a:rPr b="0" i="0" lang="es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hange </a:t>
            </a:r>
            <a:r>
              <a:rPr b="1" i="0" lang="es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D</a:t>
            </a:r>
            <a:r>
              <a:rPr b="0" i="0" lang="es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irectory] Nos permite voltar para a pasta anterior.</a:t>
            </a:r>
            <a:endParaRPr b="0" i="0" sz="1400" u="none" cap="none" strike="noStrike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4" name="Google Shape;264;gc8a4d4fe76_0_547"/>
          <p:cNvGrpSpPr/>
          <p:nvPr/>
        </p:nvGrpSpPr>
        <p:grpSpPr>
          <a:xfrm>
            <a:off x="1031850" y="3613909"/>
            <a:ext cx="6846900" cy="471244"/>
            <a:chOff x="0" y="2265898"/>
            <a:chExt cx="6846900" cy="954902"/>
          </a:xfrm>
        </p:grpSpPr>
        <p:sp>
          <p:nvSpPr>
            <p:cNvPr id="265" name="Google Shape;265;gc8a4d4fe76_0_547"/>
            <p:cNvSpPr/>
            <p:nvPr/>
          </p:nvSpPr>
          <p:spPr>
            <a:xfrm>
              <a:off x="484200" y="2265900"/>
              <a:ext cx="6362700" cy="9549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gc8a4d4fe76_0_547"/>
            <p:cNvSpPr/>
            <p:nvPr/>
          </p:nvSpPr>
          <p:spPr>
            <a:xfrm>
              <a:off x="0" y="2265898"/>
              <a:ext cx="484200" cy="954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s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&gt;_</a:t>
              </a:r>
              <a:endParaRPr b="0" i="0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267" name="Google Shape;267;gc8a4d4fe76_0_547"/>
          <p:cNvGrpSpPr/>
          <p:nvPr/>
        </p:nvGrpSpPr>
        <p:grpSpPr>
          <a:xfrm>
            <a:off x="1031850" y="2506112"/>
            <a:ext cx="6846900" cy="471244"/>
            <a:chOff x="0" y="2265898"/>
            <a:chExt cx="6846900" cy="954902"/>
          </a:xfrm>
        </p:grpSpPr>
        <p:sp>
          <p:nvSpPr>
            <p:cNvPr id="268" name="Google Shape;268;gc8a4d4fe76_0_547"/>
            <p:cNvSpPr/>
            <p:nvPr/>
          </p:nvSpPr>
          <p:spPr>
            <a:xfrm>
              <a:off x="484200" y="2265900"/>
              <a:ext cx="6362700" cy="9549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gc8a4d4fe76_0_547"/>
            <p:cNvSpPr/>
            <p:nvPr/>
          </p:nvSpPr>
          <p:spPr>
            <a:xfrm>
              <a:off x="0" y="2265898"/>
              <a:ext cx="484200" cy="954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s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&gt;_</a:t>
              </a:r>
              <a:endParaRPr b="0" i="0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270" name="Google Shape;270;gc8a4d4fe76_0_547"/>
          <p:cNvGrpSpPr/>
          <p:nvPr/>
        </p:nvGrpSpPr>
        <p:grpSpPr>
          <a:xfrm>
            <a:off x="1031850" y="1293601"/>
            <a:ext cx="6846900" cy="471244"/>
            <a:chOff x="0" y="2265898"/>
            <a:chExt cx="6846900" cy="954902"/>
          </a:xfrm>
        </p:grpSpPr>
        <p:sp>
          <p:nvSpPr>
            <p:cNvPr id="271" name="Google Shape;271;gc8a4d4fe76_0_547"/>
            <p:cNvSpPr/>
            <p:nvPr/>
          </p:nvSpPr>
          <p:spPr>
            <a:xfrm>
              <a:off x="484200" y="2265900"/>
              <a:ext cx="6362700" cy="9549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gc8a4d4fe76_0_547"/>
            <p:cNvSpPr/>
            <p:nvPr/>
          </p:nvSpPr>
          <p:spPr>
            <a:xfrm>
              <a:off x="0" y="2265898"/>
              <a:ext cx="484200" cy="954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s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&gt;_</a:t>
              </a:r>
              <a:endParaRPr b="0" i="0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273" name="Google Shape;273;gc8a4d4fe76_0_547"/>
          <p:cNvSpPr txBox="1"/>
          <p:nvPr/>
        </p:nvSpPr>
        <p:spPr>
          <a:xfrm>
            <a:off x="1720450" y="1317175"/>
            <a:ext cx="6158400" cy="11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" sz="16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rm nomeArquivo.extensao</a:t>
            </a:r>
            <a:endParaRPr b="0" i="0" sz="16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s" sz="15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[</a:t>
            </a:r>
            <a:r>
              <a:rPr b="1" i="0" lang="es" sz="15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R</a:t>
            </a:r>
            <a:r>
              <a:rPr b="0" i="0" lang="es" sz="15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</a:t>
            </a:r>
            <a:r>
              <a:rPr b="1" i="0" lang="es" sz="15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M</a:t>
            </a:r>
            <a:r>
              <a:rPr b="0" i="0" lang="es" sz="15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ove] Elimina o arquivo que indicarmos (não devemos nos esquecer de informar a extensão do arquivo).</a:t>
            </a:r>
            <a:endParaRPr b="0" i="0" sz="1600" u="none" cap="none" strike="noStrike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74" name="Google Shape;274;gc8a4d4fe76_0_547"/>
          <p:cNvSpPr txBox="1"/>
          <p:nvPr/>
        </p:nvSpPr>
        <p:spPr>
          <a:xfrm>
            <a:off x="1720450" y="2506075"/>
            <a:ext cx="6158400" cy="11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" sz="16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mv nomeAnterior nomeNovo</a:t>
            </a:r>
            <a:endParaRPr b="0" i="0" sz="16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s" sz="15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[</a:t>
            </a:r>
            <a:r>
              <a:rPr b="1" i="0" lang="es" sz="15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M</a:t>
            </a:r>
            <a:r>
              <a:rPr b="0" i="0" lang="es" sz="15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o</a:t>
            </a:r>
            <a:r>
              <a:rPr b="1" i="0" lang="es" sz="15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V</a:t>
            </a:r>
            <a:r>
              <a:rPr b="0" i="0" lang="es" sz="15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e] Altera o nome de um arquivo pelo novo nome que indicarmos.</a:t>
            </a:r>
            <a:endParaRPr b="0" i="0" sz="1600" u="none" cap="none" strike="noStrike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75" name="Google Shape;275;gc8a4d4fe76_0_547"/>
          <p:cNvSpPr txBox="1"/>
          <p:nvPr/>
        </p:nvSpPr>
        <p:spPr>
          <a:xfrm>
            <a:off x="1720450" y="3613900"/>
            <a:ext cx="6158400" cy="11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" sz="16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clear</a:t>
            </a:r>
            <a:endParaRPr b="0" i="0" sz="16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s" sz="15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Limpa tudo o que há na tela do Terminal.</a:t>
            </a:r>
            <a:endParaRPr b="0" i="0" sz="1600" u="none" cap="none" strike="noStrike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Digital House">
  <a:themeElements>
    <a:clrScheme name="Office">
      <a:dk1>
        <a:srgbClr val="3F3F3F"/>
      </a:dk1>
      <a:lt1>
        <a:srgbClr val="FFFFFF"/>
      </a:lt1>
      <a:dk2>
        <a:srgbClr val="3F3F3F"/>
      </a:dk2>
      <a:lt2>
        <a:srgbClr val="FFEBEE"/>
      </a:lt2>
      <a:accent1>
        <a:srgbClr val="3F3F3F"/>
      </a:accent1>
      <a:accent2>
        <a:srgbClr val="CC003D"/>
      </a:accent2>
      <a:accent3>
        <a:srgbClr val="CB1E40"/>
      </a:accent3>
      <a:accent4>
        <a:srgbClr val="EC183F"/>
      </a:accent4>
      <a:accent5>
        <a:srgbClr val="ED174C"/>
      </a:accent5>
      <a:accent6>
        <a:srgbClr val="EC183F"/>
      </a:accent6>
      <a:hlink>
        <a:srgbClr val="EC183F"/>
      </a:hlink>
      <a:folHlink>
        <a:srgbClr val="C6282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