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04BBB-A666-4FEA-B5CD-4181BF27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6E2BB-A865-4F55-9C1B-02DDF2EE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C04F0-B4E0-4191-92F6-A890948D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1C824-3119-4C48-8D34-45EA813F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3B491-9C7B-4512-BC99-B9A6AF6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4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14DD-A379-4AE5-9585-61FB36AD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438104-110E-4D1F-840C-2509B90CB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25524-0DB8-4638-9EEF-22F9AFB9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A240-71F6-40D1-818A-EA6EA6C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860E1-F74D-459A-B943-41BA776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610596-140D-4AFB-98FB-8F5366892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80567-11DD-458C-954D-94019564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0895F-CDA2-498D-9D58-E019B51B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D8C04-D179-487C-9335-D4CFE933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5660A-D08B-4B0F-B4C2-3E5E742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09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30D03-5CD8-422E-93A1-58D4CF55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0720E-8936-499B-9ED9-38F3523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9C9BC-8FF5-4422-A3FF-3846944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C92A1-2083-4B1C-B9E1-DADE6C79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754BF-DA93-4561-A707-A6C4196A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A6CA9-9D80-4E3D-B1E7-3C676683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48861-9476-4327-A596-BBDAEF9C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0AE87-452E-4A17-8178-C1D4E296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31BF6-4FA7-4207-A7BE-8758149D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DCCFF-9DE3-4E5E-B3B6-A2FD5C24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4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CC2B2-2C9E-48F2-807A-4950CE7E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909FE-1ACE-400A-8901-DFEC55B7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35E136-B7A6-4FA7-AFB3-A8BB9626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B42E1-AEF5-4380-82DA-5AD93B5D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0FCC4-555D-43AB-829D-DC8BA26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BF473F-4B0F-463C-8141-1E5FF00B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86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819F1-925C-4154-9860-5CF5ECD8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F833D-5046-4711-B64D-B782E309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F6DCBD-627E-4A53-B542-CC4051F5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2A1A56-7EC7-4AC1-B065-40DC3ACE7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85AA0D-6088-4ED6-BE51-93CF1C6A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02489F-8CDA-42C0-9DF7-3F225FDC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160DE6-92BC-4D52-A904-3FA0B34A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10EE2D-008E-44AD-B9A6-3762F633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55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90D6-B187-40E7-9014-FFE04CB4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F9ACC8-4163-42D0-8B0B-4E116D2D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322C6C-438C-4939-957E-B8514BD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6F0F52-B4FF-464E-9439-830D702E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7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ADC049-FEC6-451F-A091-F8336CA1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B67429-8F69-4803-BE1D-69024042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BACC1-A3A3-4E34-B253-60A4C79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0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5A4D3-556C-42C6-8AF7-118D1E14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A9F0-97C2-40E5-9D6D-5FA724BA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FDB203-145D-4675-95F3-8FAC3E9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F9D8A0-ED7F-4804-805E-402EBBDE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B330D2-2575-4297-93B6-494A789D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96B99A-E8C5-42D1-B8AD-E57B2774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35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68138-E4DE-42FC-8A9C-B45BCD57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0E5C5B-4910-41C2-B671-38386532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722D7C-6D2A-44FA-9BC9-4E1E964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CE7F2-F5B8-4872-8FB7-C29E8900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D73F8A-D013-4521-98BE-F4503CC8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1514B-58F5-4979-8ABA-A61F1F27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26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C003CB-2F64-476F-92C3-C6CFF893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8CC0E-0E4F-4CA9-8D28-0EB403E4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2EF5F-01EA-4DC0-ABC1-0B60B11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1003-DC7F-43AF-BE66-E6920CCAB376}" type="datetimeFigureOut">
              <a:rPr lang="es-MX" smtClean="0"/>
              <a:t>18/02/2022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7288E-1C09-4274-8BEB-3BDF7CA0F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9C4E0-9177-4C95-83EB-BCB941495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BB2-919D-4D22-B0E1-0FF0ECB9F9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6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CA6425-E125-4E40-B1BE-E2CB1174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5" y="73993"/>
            <a:ext cx="4022115" cy="22613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A07B26-953A-4E52-949C-88BFE1284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6" y="84829"/>
            <a:ext cx="4022115" cy="22613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D336A9-01D7-49FB-A0AE-FEB2C4EDA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70" y="4618337"/>
            <a:ext cx="4022115" cy="22613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A2AE5E-5824-4B8C-B6BB-0CB6BF79C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5" y="4618337"/>
            <a:ext cx="4022115" cy="22613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3C7713-91EF-4CE2-BC96-BF4C9EA22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78" y="2335329"/>
            <a:ext cx="4022115" cy="2261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776254-78C8-4C37-91C7-8DF4E21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5" y="2335329"/>
            <a:ext cx="4022115" cy="22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MORALES HERNÁNDEZ</dc:creator>
  <cp:lastModifiedBy>FERNANDO MORALES HERNÁNDEZ</cp:lastModifiedBy>
  <cp:revision>1</cp:revision>
  <dcterms:created xsi:type="dcterms:W3CDTF">2022-02-18T19:28:51Z</dcterms:created>
  <dcterms:modified xsi:type="dcterms:W3CDTF">2022-02-18T19:29:05Z</dcterms:modified>
</cp:coreProperties>
</file>