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55290-C85A-4353-9BB6-5333F90A1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FEAAD3-A957-411D-A578-A36983E6C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B86E5-1F77-492E-B2E1-2AEC3EAC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605E-585E-4D9F-A44F-EEFFE0D955A0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12665-627B-4D40-9AC3-65175405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E614C5-CCE5-478D-BA76-273EEBB3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D56-91D6-48B3-88B6-B48CC44442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784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E96EE-A1BB-4C2C-A482-6FFA8556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334CD6-8DD5-40A8-94EE-D67A40D9A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22F82-F39A-4F9A-97E6-F6D2F06A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605E-585E-4D9F-A44F-EEFFE0D955A0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60D8B-388F-40CA-9AA1-AB1DE0CA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DFBD09-57FB-44C6-9C15-171C6F1E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D56-91D6-48B3-88B6-B48CC44442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12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4EB02D-5809-4C91-A2D7-02D0B1F02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FCE161-56E8-4427-B118-ACB99D9C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D13408-1C93-41BA-B9C8-77E55F3B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605E-585E-4D9F-A44F-EEFFE0D955A0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03790-6F57-47A1-B21B-B175F0A9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33B43E-E4B9-492D-B688-A6040A6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D56-91D6-48B3-88B6-B48CC44442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74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D479E-18DE-4947-BBC7-56C8BBF3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C66EBC-DB86-4299-8DDE-FF1BF0A2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8AC7D-4413-4D95-AA4A-C892428E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605E-585E-4D9F-A44F-EEFFE0D955A0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A7EF3-5BEC-4BC8-9A69-CD8764BC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38A71-EB14-4F30-AC0B-49088947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D56-91D6-48B3-88B6-B48CC44442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11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E9356-5FA6-4323-A6B2-94BC0BEA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7130EE-13ED-4340-9F77-AF9CD6DBC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D58A74-FDDA-4D71-BEFB-05619606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605E-585E-4D9F-A44F-EEFFE0D955A0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6DF06-90BF-4F2B-9474-A13B6CA3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814026-31E2-44C7-B344-D1630503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D56-91D6-48B3-88B6-B48CC44442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29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D9F02-CDC5-4CD6-8E51-27C703FA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48A22E-AC5F-4405-9C15-59ED0818B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577222-DC49-4B45-8E24-5E17E146C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D20D00-488D-4869-BD9A-FEF185D8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605E-585E-4D9F-A44F-EEFFE0D955A0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3FC35-AB4E-47EC-B400-901E2DA6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C2206-E845-403B-B228-5831594E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D56-91D6-48B3-88B6-B48CC44442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810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BA545-82E7-4DC3-8CB9-0BA8D879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15C38E-C7F2-4C50-9AC9-57A205CE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C91B70-D207-4406-B0B1-70BB3994F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F2B379-EEBD-48B5-9558-CAFD41837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0D3FD5-076F-4F1B-84FC-653A13B3E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2638BB-C591-428C-A481-1A8D6CFE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605E-585E-4D9F-A44F-EEFFE0D955A0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B84EE5-0D40-42A1-9791-784F81AE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F49D3F-18F3-4D8B-B7F4-2B3DAF8C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D56-91D6-48B3-88B6-B48CC44442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12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4755E-8A5F-4DB7-B5FF-F58E5C35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7E682D-0101-429A-A88F-38F5F4F3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605E-585E-4D9F-A44F-EEFFE0D955A0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2A21BB-53F0-4DB9-B620-5CFA6242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E3D09A-9BFA-4FA8-A12B-9AA5511A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D56-91D6-48B3-88B6-B48CC44442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9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104CDE-609E-4D86-8728-5764E4FC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605E-585E-4D9F-A44F-EEFFE0D955A0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828CD7-6364-484A-A572-07085595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215E15-D12C-470F-BFFA-32DD0276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D56-91D6-48B3-88B6-B48CC44442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52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CA6B2-3CB6-4136-BF0E-C6B67CBC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BDED86-CE1C-4941-A77D-F1EF34AD5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2C346C-FE5E-49ED-8F52-DC6B67BC0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1F757A-581A-4447-AD7F-84E431AC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605E-585E-4D9F-A44F-EEFFE0D955A0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447CD2-00F6-477E-90C2-FD679FE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63E907-71AF-4516-855C-56A970AA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D56-91D6-48B3-88B6-B48CC44442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581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658E5-9A94-4916-A490-1AEB5E54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F19B39-0B26-45F5-97B4-87DC26073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80767D-6A8A-47E5-AAED-128A238FE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6E23F1-447D-4186-BB2E-1C68B8BE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605E-585E-4D9F-A44F-EEFFE0D955A0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949114-E7EE-435C-BB89-C6B0E50D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67B788-EBBE-4B3E-917F-3B06B9F4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5D56-91D6-48B3-88B6-B48CC44442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235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2E0245-4A8A-4E2D-9EA1-B8E0068D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BB1CB6-20F8-4988-9AC5-F991E635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7EC6CE-E267-47EA-A65F-4ECFD2DB7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4605E-585E-4D9F-A44F-EEFFE0D955A0}" type="datetimeFigureOut">
              <a:rPr lang="es-MX" smtClean="0"/>
              <a:t>17/02/2022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24E85-CC1E-417A-A01C-1F7B87D6F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02AD2-AFCB-487A-A66C-7DAD8206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5D56-91D6-48B3-88B6-B48CC44442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48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4B9655-624E-441F-94B5-A44038A98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6" y="588719"/>
            <a:ext cx="10103708" cy="56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12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MORALES HERNÁNDEZ</dc:creator>
  <cp:lastModifiedBy>FERNANDO MORALES HERNÁNDEZ</cp:lastModifiedBy>
  <cp:revision>1</cp:revision>
  <dcterms:created xsi:type="dcterms:W3CDTF">2022-02-18T03:59:38Z</dcterms:created>
  <dcterms:modified xsi:type="dcterms:W3CDTF">2022-02-18T04:00:15Z</dcterms:modified>
</cp:coreProperties>
</file>