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551" r:id="rId2"/>
    <p:sldId id="553" r:id="rId3"/>
    <p:sldId id="554" r:id="rId4"/>
  </p:sldIdLst>
  <p:sldSz cx="9906000" cy="6858000" type="A4"/>
  <p:notesSz cx="10234613" cy="7104063"/>
  <p:defaultTextStyle>
    <a:defPPr>
      <a:defRPr lang="es-ES_tradnl"/>
    </a:defPPr>
    <a:lvl1pPr algn="l" rtl="0" eaLnBrk="0" fontAlgn="base" hangingPunct="0">
      <a:lnSpc>
        <a:spcPts val="500"/>
      </a:lnSpc>
      <a:spcBef>
        <a:spcPct val="50000"/>
      </a:spcBef>
      <a:spcAft>
        <a:spcPct val="0"/>
      </a:spcAft>
      <a:buSzPct val="125000"/>
      <a:buFont typeface="Wingdings" pitchFamily="2" charset="2"/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ts val="500"/>
      </a:lnSpc>
      <a:spcBef>
        <a:spcPct val="50000"/>
      </a:spcBef>
      <a:spcAft>
        <a:spcPct val="0"/>
      </a:spcAft>
      <a:buSzPct val="125000"/>
      <a:buFont typeface="Wingdings" pitchFamily="2" charset="2"/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ts val="500"/>
      </a:lnSpc>
      <a:spcBef>
        <a:spcPct val="50000"/>
      </a:spcBef>
      <a:spcAft>
        <a:spcPct val="0"/>
      </a:spcAft>
      <a:buSzPct val="125000"/>
      <a:buFont typeface="Wingdings" pitchFamily="2" charset="2"/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ts val="500"/>
      </a:lnSpc>
      <a:spcBef>
        <a:spcPct val="50000"/>
      </a:spcBef>
      <a:spcAft>
        <a:spcPct val="0"/>
      </a:spcAft>
      <a:buSzPct val="125000"/>
      <a:buFont typeface="Wingdings" pitchFamily="2" charset="2"/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ts val="500"/>
      </a:lnSpc>
      <a:spcBef>
        <a:spcPct val="50000"/>
      </a:spcBef>
      <a:spcAft>
        <a:spcPct val="0"/>
      </a:spcAft>
      <a:buSzPct val="125000"/>
      <a:buFont typeface="Wingdings" pitchFamily="2" charset="2"/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240">
          <p15:clr>
            <a:srgbClr val="A4A3A4"/>
          </p15:clr>
        </p15:guide>
        <p15:guide id="2" pos="1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FFCC"/>
    <a:srgbClr val="FF3300"/>
    <a:srgbClr val="FF6600"/>
    <a:srgbClr val="FF7C80"/>
    <a:srgbClr val="CCFFCC"/>
    <a:srgbClr val="CC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2044" autoAdjust="0"/>
  </p:normalViewPr>
  <p:slideViewPr>
    <p:cSldViewPr>
      <p:cViewPr varScale="1">
        <p:scale>
          <a:sx n="45" d="100"/>
          <a:sy n="45" d="100"/>
        </p:scale>
        <p:origin x="672" y="48"/>
      </p:cViewPr>
      <p:guideLst>
        <p:guide orient="horz" pos="-240"/>
        <p:guide pos="11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>
        <p:scale>
          <a:sx n="66" d="100"/>
          <a:sy n="66" d="100"/>
        </p:scale>
        <p:origin x="-1476" y="-342"/>
      </p:cViewPr>
      <p:guideLst>
        <p:guide orient="horz"/>
        <p:guide pos="32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35475" cy="3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t" anchorCtr="0" compatLnSpc="1">
            <a:prstTxWarp prst="textNoShape">
              <a:avLst/>
            </a:prstTxWarp>
          </a:bodyPr>
          <a:lstStyle>
            <a:lvl1pPr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9" y="1"/>
            <a:ext cx="4435475" cy="3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t" anchorCtr="0" compatLnSpc="1">
            <a:prstTxWarp prst="textNoShape">
              <a:avLst/>
            </a:prstTxWarp>
          </a:bodyPr>
          <a:lstStyle>
            <a:lvl1pPr algn="r"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9813"/>
            <a:ext cx="4435475" cy="3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b" anchorCtr="0" compatLnSpc="1">
            <a:prstTxWarp prst="textNoShape">
              <a:avLst/>
            </a:prstTxWarp>
          </a:bodyPr>
          <a:lstStyle>
            <a:lvl1pPr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_tradnl"/>
              <a:t>J. García Martín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9" y="6749813"/>
            <a:ext cx="4435475" cy="3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b" anchorCtr="0" compatLnSpc="1">
            <a:prstTxWarp prst="textNoShape">
              <a:avLst/>
            </a:prstTxWarp>
          </a:bodyPr>
          <a:lstStyle>
            <a:lvl1pPr algn="r"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7AD973C-6B78-4C57-8C6E-599C2CE3EDF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600325" y="0"/>
            <a:ext cx="989012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94275" y="79429"/>
            <a:ext cx="5062538" cy="6768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868955"/>
            <a:ext cx="2041525" cy="2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b" anchorCtr="0" compatLnSpc="1">
            <a:prstTxWarp prst="textNoShape">
              <a:avLst/>
            </a:prstTxWarp>
          </a:bodyPr>
          <a:lstStyle>
            <a:lvl1pPr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b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_tradnl"/>
              <a:t>J. García Martín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102600" y="6880076"/>
            <a:ext cx="2132013" cy="25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79" rIns="94759" bIns="47379" numCol="1" anchor="b" anchorCtr="0" compatLnSpc="1">
            <a:prstTxWarp prst="textNoShape">
              <a:avLst/>
            </a:prstTxWarp>
          </a:bodyPr>
          <a:lstStyle>
            <a:lvl1pPr algn="r" defTabSz="947112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b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_tradnl"/>
              <a:t>La Memoria - </a:t>
            </a:r>
            <a:fld id="{4ED39D04-2AE8-48A9-A5D3-F897C2CB96C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9526" y="6927733"/>
            <a:ext cx="1023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5373" tIns="47688" rIns="95373" bIns="47688" anchor="ctr"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94050" y="533400"/>
            <a:ext cx="3846513" cy="2663825"/>
          </a:xfrm>
          <a:ln>
            <a:solidFill>
              <a:srgbClr val="000000"/>
            </a:solidFill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1022351" y="3375702"/>
            <a:ext cx="8189913" cy="319619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5964" y="6749814"/>
            <a:ext cx="4435475" cy="352662"/>
          </a:xfrm>
          <a:noFill/>
        </p:spPr>
        <p:txBody>
          <a:bodyPr/>
          <a:lstStyle/>
          <a:p>
            <a:pPr defTabSz="944759"/>
            <a:fld id="{71E9718C-084C-4723-81CD-EF3C24C61DFE}" type="slidenum">
              <a:rPr lang="en-US" smtClean="0">
                <a:cs typeface="Arial" charset="0"/>
              </a:rPr>
              <a:pPr defTabSz="944759"/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0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94050" y="533400"/>
            <a:ext cx="3846513" cy="2663825"/>
          </a:xfrm>
          <a:ln>
            <a:solidFill>
              <a:srgbClr val="000000"/>
            </a:solidFill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1022351" y="3375702"/>
            <a:ext cx="8189913" cy="319619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5964" y="6749814"/>
            <a:ext cx="4435475" cy="352662"/>
          </a:xfrm>
          <a:noFill/>
        </p:spPr>
        <p:txBody>
          <a:bodyPr/>
          <a:lstStyle/>
          <a:p>
            <a:pPr defTabSz="944759"/>
            <a:fld id="{71E9718C-084C-4723-81CD-EF3C24C61DFE}" type="slidenum">
              <a:rPr lang="en-US" smtClean="0">
                <a:cs typeface="Arial" charset="0"/>
              </a:rPr>
              <a:pPr defTabSz="944759"/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3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94050" y="533400"/>
            <a:ext cx="3846513" cy="2663825"/>
          </a:xfrm>
          <a:ln>
            <a:solidFill>
              <a:srgbClr val="000000"/>
            </a:solidFill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1022351" y="3375702"/>
            <a:ext cx="8189913" cy="3196193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5964" y="6749814"/>
            <a:ext cx="4435475" cy="352662"/>
          </a:xfrm>
          <a:noFill/>
        </p:spPr>
        <p:txBody>
          <a:bodyPr/>
          <a:lstStyle/>
          <a:p>
            <a:pPr defTabSz="944759"/>
            <a:fld id="{71E9718C-084C-4723-81CD-EF3C24C61DFE}" type="slidenum">
              <a:rPr lang="en-US" smtClean="0">
                <a:cs typeface="Arial" charset="0"/>
              </a:rPr>
              <a:pPr defTabSz="944759"/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5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8263" y="6646863"/>
            <a:ext cx="9748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100138" y="2268538"/>
            <a:ext cx="759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9938" y="1001713"/>
            <a:ext cx="8366125" cy="1160462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1463" y="3903663"/>
            <a:ext cx="6934200" cy="17414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45275"/>
            <a:ext cx="4457700" cy="212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J.García Martín   </a:t>
            </a:r>
            <a:fld id="{0F86630B-6592-4ED1-B99C-90468F4183C4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34200" y="6646863"/>
            <a:ext cx="2697163" cy="2111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F99D7C63-C3C0-414D-8B4C-C2734BC697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61304E54-A2AA-4786-92D8-96E4015DCA86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589DC8CB-C1D7-41C0-8C66-FE9254655F9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13613" y="104775"/>
            <a:ext cx="2363787" cy="6172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0663" y="104775"/>
            <a:ext cx="6940550" cy="6172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D05E0ADE-582C-461A-A644-48939BBE1B09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F34B4FB1-8986-4482-91BE-B2BD4FAB083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104775"/>
            <a:ext cx="9456737" cy="3825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5613" y="527050"/>
            <a:ext cx="4421187" cy="57499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527050"/>
            <a:ext cx="4421188" cy="57499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AE7131A5-F3FE-4525-8960-A83C883A748A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6C6106F7-78F0-4AA1-AA65-D106D90A72F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220663" y="104775"/>
            <a:ext cx="9456737" cy="3825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5613" y="527050"/>
            <a:ext cx="4421187" cy="27987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29200" y="527050"/>
            <a:ext cx="4421188" cy="27987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5613" y="3478213"/>
            <a:ext cx="4421187" cy="27987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29200" y="3478213"/>
            <a:ext cx="4421188" cy="27987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EE2B48FF-C973-4B3B-8E5F-E127CC91D9A2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60F7369A-13A0-44D2-BB5E-C39DF72CA16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104775"/>
            <a:ext cx="9456737" cy="3825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5613" y="527050"/>
            <a:ext cx="4421187" cy="57499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29200" y="527050"/>
            <a:ext cx="4421188" cy="27987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029200" y="3478213"/>
            <a:ext cx="4421188" cy="27987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6BEE8EC9-27C0-4EA6-87E1-BAC489683AFA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691B4454-FC57-4E30-AEB7-FD7A258E68B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DB2EC289-3779-495D-8FD3-3D2DCED99CA3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1F78C9F5-B836-4AE4-AF39-48FCDD6BAD9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F3351241-05DA-4ECB-A0CF-4B011942E6E2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323C0BDB-EB4C-41FE-95D9-1041D22FD67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5613" y="527050"/>
            <a:ext cx="4421187" cy="574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527050"/>
            <a:ext cx="4421188" cy="574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2ECFC11E-B8B6-47F0-925A-F770CA963873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510071CE-94A2-408C-B300-689089EEFE4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1C40E034-0A69-42E5-A5F2-01704EA86912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AE30E573-AF2E-4D71-83DE-F41D909EF47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8D5DBA4C-BB61-4B2F-8A5A-C8F4FD3F6DB7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DA27ED64-044C-4EA3-847D-8E7F3C38770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BED84057-AC8B-4C0B-912C-9207D748E19F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4DAC148C-1C32-4D37-B86B-A57E8E83801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1746EA8D-66DB-4FFD-A784-6C9F6C6931E0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2CED68EB-7E65-4556-B858-0BB5AA0B03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5D705169-A113-4980-9DD4-7FBE00A55728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- </a:t>
            </a:r>
            <a:fld id="{167124A9-4FDB-494D-AA8A-14F0BD1F00E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663" y="104775"/>
            <a:ext cx="9456737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527050"/>
            <a:ext cx="8994775" cy="574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4788" y="6594475"/>
            <a:ext cx="37576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b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_tradnl"/>
              <a:t>J. García Martín 	</a:t>
            </a:r>
            <a:fld id="{AED7E36C-9140-41F1-B295-303B5AA39BFD}" type="datetime1">
              <a:rPr lang="es-ES_tradnl"/>
              <a:pPr>
                <a:defRPr/>
              </a:pPr>
              <a:t>09/12/2024</a:t>
            </a:fld>
            <a:endParaRPr lang="es-ES_tradnl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4463" y="6646863"/>
            <a:ext cx="2943225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 b="1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_tradnl"/>
              <a:t>- </a:t>
            </a:r>
            <a:fld id="{2E67E315-B39F-4B06-B047-4808940182E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96838" y="6646863"/>
            <a:ext cx="9712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20663" y="527050"/>
            <a:ext cx="946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SzPct val="125000"/>
        <a:buFont typeface="Wingdings" pitchFamily="2" charset="2"/>
        <a:buChar char="ü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05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sz="1600">
          <a:solidFill>
            <a:schemeClr val="tx1"/>
          </a:solidFill>
          <a:latin typeface="+mn-lt"/>
        </a:defRPr>
      </a:lvl2pPr>
      <a:lvl3pPr marL="1143000" indent="-190500" algn="l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41">
            <a:extLst>
              <a:ext uri="{FF2B5EF4-FFF2-40B4-BE49-F238E27FC236}">
                <a16:creationId xmlns:a16="http://schemas.microsoft.com/office/drawing/2014/main" id="{E6086198-C198-4056-8983-4540EC90D631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4671" y="1916832"/>
            <a:ext cx="329614" cy="43204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1">
            <a:extLst>
              <a:ext uri="{FF2B5EF4-FFF2-40B4-BE49-F238E27FC236}">
                <a16:creationId xmlns:a16="http://schemas.microsoft.com/office/drawing/2014/main" id="{B3B2D10D-F757-4B43-832F-4160E48CDB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04707" y="1764432"/>
            <a:ext cx="228007" cy="58444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1">
            <a:extLst>
              <a:ext uri="{FF2B5EF4-FFF2-40B4-BE49-F238E27FC236}">
                <a16:creationId xmlns:a16="http://schemas.microsoft.com/office/drawing/2014/main" id="{165796E3-6FB4-4472-B9BD-AB9D0B4B5A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03922" y="1916832"/>
            <a:ext cx="415672" cy="421604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1">
            <a:extLst>
              <a:ext uri="{FF2B5EF4-FFF2-40B4-BE49-F238E27FC236}">
                <a16:creationId xmlns:a16="http://schemas.microsoft.com/office/drawing/2014/main" id="{E4C52438-356F-4BBD-8ED3-7CD716A1E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33499" y="1748271"/>
            <a:ext cx="1" cy="600609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65C7EB06-D473-4BD0-BDC6-7B73871D54E1}"/>
              </a:ext>
            </a:extLst>
          </p:cNvPr>
          <p:cNvCxnSpPr>
            <a:cxnSpLocks/>
          </p:cNvCxnSpPr>
          <p:nvPr/>
        </p:nvCxnSpPr>
        <p:spPr bwMode="auto">
          <a:xfrm>
            <a:off x="5603737" y="4077072"/>
            <a:ext cx="501391" cy="41154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1">
            <a:extLst>
              <a:ext uri="{FF2B5EF4-FFF2-40B4-BE49-F238E27FC236}">
                <a16:creationId xmlns:a16="http://schemas.microsoft.com/office/drawing/2014/main" id="{359C0BFC-FA71-475E-9230-257C2DC84410}"/>
              </a:ext>
            </a:extLst>
          </p:cNvPr>
          <p:cNvCxnSpPr>
            <a:cxnSpLocks/>
          </p:cNvCxnSpPr>
          <p:nvPr/>
        </p:nvCxnSpPr>
        <p:spPr bwMode="auto">
          <a:xfrm flipH="1">
            <a:off x="4171110" y="4104106"/>
            <a:ext cx="256094" cy="693046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1">
            <a:extLst>
              <a:ext uri="{FF2B5EF4-FFF2-40B4-BE49-F238E27FC236}">
                <a16:creationId xmlns:a16="http://schemas.microsoft.com/office/drawing/2014/main" id="{FBC46F55-519D-4087-A856-396B0FF00DF3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6101" y="4101686"/>
            <a:ext cx="414771" cy="43204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1">
            <a:extLst>
              <a:ext uri="{FF2B5EF4-FFF2-40B4-BE49-F238E27FC236}">
                <a16:creationId xmlns:a16="http://schemas.microsoft.com/office/drawing/2014/main" id="{94FCF090-3D8A-4C3E-9E7D-13717DE06F35}"/>
              </a:ext>
            </a:extLst>
          </p:cNvPr>
          <p:cNvCxnSpPr>
            <a:cxnSpLocks/>
          </p:cNvCxnSpPr>
          <p:nvPr/>
        </p:nvCxnSpPr>
        <p:spPr bwMode="auto">
          <a:xfrm>
            <a:off x="5232567" y="4077072"/>
            <a:ext cx="932" cy="674964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2973928" y="695373"/>
            <a:ext cx="922337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Lights</a:t>
            </a:r>
          </a:p>
        </p:txBody>
      </p:sp>
      <p:sp>
        <p:nvSpPr>
          <p:cNvPr id="15375" name="Rectangle 2051"/>
          <p:cNvSpPr>
            <a:spLocks noGrp="1" noChangeArrowheads="1"/>
          </p:cNvSpPr>
          <p:nvPr>
            <p:ph type="title"/>
          </p:nvPr>
        </p:nvSpPr>
        <p:spPr>
          <a:xfrm>
            <a:off x="3106378" y="44624"/>
            <a:ext cx="3651134" cy="382588"/>
          </a:xfrm>
        </p:spPr>
        <p:txBody>
          <a:bodyPr/>
          <a:lstStyle/>
          <a:p>
            <a:pPr>
              <a:tabLst>
                <a:tab pos="6362700" algn="r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FSS - Process Map</a:t>
            </a:r>
          </a:p>
        </p:txBody>
      </p:sp>
      <p:sp>
        <p:nvSpPr>
          <p:cNvPr id="27" name="Rectangle 16"/>
          <p:cNvSpPr/>
          <p:nvPr/>
        </p:nvSpPr>
        <p:spPr bwMode="auto">
          <a:xfrm>
            <a:off x="1865690" y="696119"/>
            <a:ext cx="92233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Alarm</a:t>
            </a:r>
          </a:p>
        </p:txBody>
      </p:sp>
      <p:sp>
        <p:nvSpPr>
          <p:cNvPr id="29" name="Rectangle 16"/>
          <p:cNvSpPr/>
          <p:nvPr/>
        </p:nvSpPr>
        <p:spPr bwMode="auto">
          <a:xfrm>
            <a:off x="7471210" y="726525"/>
            <a:ext cx="1142999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30" name="Rectangle 16"/>
          <p:cNvSpPr/>
          <p:nvPr/>
        </p:nvSpPr>
        <p:spPr bwMode="auto">
          <a:xfrm>
            <a:off x="2000959" y="5916839"/>
            <a:ext cx="1476229" cy="539751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Pitch and Roll</a:t>
            </a:r>
          </a:p>
        </p:txBody>
      </p:sp>
      <p:sp>
        <p:nvSpPr>
          <p:cNvPr id="31" name="Rectangle 16"/>
          <p:cNvSpPr/>
          <p:nvPr/>
        </p:nvSpPr>
        <p:spPr bwMode="auto">
          <a:xfrm>
            <a:off x="6873990" y="5827989"/>
            <a:ext cx="1142479" cy="516624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Obstacle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Distance</a:t>
            </a:r>
          </a:p>
        </p:txBody>
      </p:sp>
      <p:sp>
        <p:nvSpPr>
          <p:cNvPr id="75" name="Rectangle 16"/>
          <p:cNvSpPr/>
          <p:nvPr/>
        </p:nvSpPr>
        <p:spPr bwMode="auto">
          <a:xfrm>
            <a:off x="3575195" y="5827989"/>
            <a:ext cx="934410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Altitude</a:t>
            </a:r>
          </a:p>
        </p:txBody>
      </p:sp>
      <p:sp>
        <p:nvSpPr>
          <p:cNvPr id="88" name="Rectangle 16"/>
          <p:cNvSpPr/>
          <p:nvPr/>
        </p:nvSpPr>
        <p:spPr bwMode="auto">
          <a:xfrm>
            <a:off x="4086887" y="696119"/>
            <a:ext cx="164952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Pitch and Roll</a:t>
            </a:r>
          </a:p>
        </p:txBody>
      </p:sp>
      <p:sp>
        <p:nvSpPr>
          <p:cNvPr id="90" name="Rectangle 16"/>
          <p:cNvSpPr/>
          <p:nvPr/>
        </p:nvSpPr>
        <p:spPr bwMode="auto">
          <a:xfrm>
            <a:off x="4641348" y="5826550"/>
            <a:ext cx="96332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Power</a:t>
            </a: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63D00583-0D91-42D2-8834-CC8197C872CA}"/>
              </a:ext>
            </a:extLst>
          </p:cNvPr>
          <p:cNvSpPr/>
          <p:nvPr/>
        </p:nvSpPr>
        <p:spPr bwMode="auto">
          <a:xfrm>
            <a:off x="5999816" y="640037"/>
            <a:ext cx="1022012" cy="53576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101" name="Rectangle 16">
            <a:extLst>
              <a:ext uri="{FF2B5EF4-FFF2-40B4-BE49-F238E27FC236}">
                <a16:creationId xmlns:a16="http://schemas.microsoft.com/office/drawing/2014/main" id="{58957414-C1BC-4974-9922-7C3A44E598CF}"/>
              </a:ext>
            </a:extLst>
          </p:cNvPr>
          <p:cNvSpPr/>
          <p:nvPr/>
        </p:nvSpPr>
        <p:spPr bwMode="auto">
          <a:xfrm>
            <a:off x="8662607" y="5334307"/>
            <a:ext cx="1012908" cy="527193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Light Intensity</a:t>
            </a:r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163FA727-24C0-455F-959E-30E6DBCE926A}"/>
              </a:ext>
            </a:extLst>
          </p:cNvPr>
          <p:cNvSpPr/>
          <p:nvPr/>
        </p:nvSpPr>
        <p:spPr bwMode="auto">
          <a:xfrm>
            <a:off x="5736415" y="5837336"/>
            <a:ext cx="98287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Speed</a:t>
            </a:r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09CB4F8E-C354-495E-A916-E0FA92A97B3A}"/>
              </a:ext>
            </a:extLst>
          </p:cNvPr>
          <p:cNvSpPr/>
          <p:nvPr/>
        </p:nvSpPr>
        <p:spPr bwMode="auto">
          <a:xfrm>
            <a:off x="1154862" y="5310672"/>
            <a:ext cx="963323" cy="51314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Joystick</a:t>
            </a:r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B4BFA5E9-D981-4360-B159-D61053C7469D}"/>
              </a:ext>
            </a:extLst>
          </p:cNvPr>
          <p:cNvSpPr/>
          <p:nvPr/>
        </p:nvSpPr>
        <p:spPr bwMode="auto">
          <a:xfrm>
            <a:off x="8171171" y="5989619"/>
            <a:ext cx="963323" cy="51715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Seat</a:t>
            </a:r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F91768BC-4A65-40BB-8546-B9C5F485BE86}"/>
              </a:ext>
            </a:extLst>
          </p:cNvPr>
          <p:cNvSpPr/>
          <p:nvPr/>
        </p:nvSpPr>
        <p:spPr bwMode="auto">
          <a:xfrm>
            <a:off x="314892" y="4718580"/>
            <a:ext cx="913226" cy="49906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Button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34F2747-5148-4D4A-B677-A8F1EC419293}"/>
              </a:ext>
            </a:extLst>
          </p:cNvPr>
          <p:cNvSpPr txBox="1"/>
          <p:nvPr/>
        </p:nvSpPr>
        <p:spPr>
          <a:xfrm>
            <a:off x="250280" y="640037"/>
            <a:ext cx="1344439" cy="432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</p:spPr>
        <p:txBody>
          <a:bodyPr wrap="square" tIns="108000">
            <a:spAutoFit/>
          </a:bodyPr>
          <a:lstStyle>
            <a:defPPr>
              <a:defRPr lang="es-ES_tradnl"/>
            </a:defPPr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 err="1"/>
              <a:t>Actuadores</a:t>
            </a:r>
            <a:endParaRPr lang="en-US" sz="18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CE89818-8ECD-4674-895D-7FF5A05E4401}"/>
              </a:ext>
            </a:extLst>
          </p:cNvPr>
          <p:cNvSpPr txBox="1"/>
          <p:nvPr/>
        </p:nvSpPr>
        <p:spPr>
          <a:xfrm>
            <a:off x="191859" y="5916839"/>
            <a:ext cx="1159293" cy="432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</p:spPr>
        <p:txBody>
          <a:bodyPr wrap="square" tIns="108000">
            <a:spAutoFit/>
          </a:bodyPr>
          <a:lstStyle>
            <a:defPPr>
              <a:defRPr lang="es-ES_tradnl"/>
            </a:defPPr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Sensores</a:t>
            </a:r>
            <a:endParaRPr lang="en-U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A5EFCEE-B5A9-4F56-9845-C8667C0A191C}"/>
              </a:ext>
            </a:extLst>
          </p:cNvPr>
          <p:cNvSpPr/>
          <p:nvPr/>
        </p:nvSpPr>
        <p:spPr bwMode="auto">
          <a:xfrm>
            <a:off x="3224808" y="2348880"/>
            <a:ext cx="3096344" cy="17528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ts val="5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0784B3E1-9AA6-484F-91C2-B286DD6A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839" y="2877550"/>
            <a:ext cx="906282" cy="5245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  <a:headEnd/>
            <a:tailEnd/>
          </a:ln>
        </p:spPr>
        <p:txBody>
          <a:bodyPr wrap="square" tIns="10800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defRPr/>
            </a:pPr>
            <a:r>
              <a:rPr lang="es-ES_tradnl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FSS</a:t>
            </a:r>
          </a:p>
        </p:txBody>
      </p:sp>
    </p:spTree>
    <p:extLst>
      <p:ext uri="{BB962C8B-B14F-4D97-AF65-F5344CB8AC3E}">
        <p14:creationId xmlns:p14="http://schemas.microsoft.com/office/powerpoint/2010/main" val="24610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74 Paralelogramo"/>
          <p:cNvSpPr>
            <a:spLocks noChangeArrowheads="1"/>
          </p:cNvSpPr>
          <p:nvPr/>
        </p:nvSpPr>
        <p:spPr bwMode="auto">
          <a:xfrm>
            <a:off x="8201969" y="2503943"/>
            <a:ext cx="1323510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15365" name="69 Paralelogramo"/>
          <p:cNvSpPr>
            <a:spLocks noChangeArrowheads="1"/>
          </p:cNvSpPr>
          <p:nvPr/>
        </p:nvSpPr>
        <p:spPr bwMode="auto">
          <a:xfrm>
            <a:off x="2344922" y="2846892"/>
            <a:ext cx="1300251" cy="643257"/>
          </a:xfrm>
          <a:prstGeom prst="parallelogram">
            <a:avLst>
              <a:gd name="adj" fmla="val 25005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15366" name="67 Paralelogramo"/>
          <p:cNvSpPr>
            <a:spLocks noChangeArrowheads="1"/>
          </p:cNvSpPr>
          <p:nvPr/>
        </p:nvSpPr>
        <p:spPr bwMode="auto">
          <a:xfrm>
            <a:off x="4214010" y="2899138"/>
            <a:ext cx="1226739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 bwMode="auto">
          <a:xfrm>
            <a:off x="4296128" y="2899884"/>
            <a:ext cx="1049588" cy="53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19495" y="2906838"/>
            <a:ext cx="1115577" cy="5000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Position-Altitude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973928" y="695373"/>
            <a:ext cx="922337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Lights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342333" y="4120910"/>
            <a:ext cx="1089271" cy="587375"/>
          </a:xfrm>
          <a:prstGeom prst="rect">
            <a:avLst/>
          </a:prstGeom>
          <a:solidFill>
            <a:srgbClr val="FFCC66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Status Record</a:t>
            </a:r>
          </a:p>
        </p:txBody>
      </p:sp>
      <p:sp>
        <p:nvSpPr>
          <p:cNvPr id="15375" name="Rectangle 2051"/>
          <p:cNvSpPr>
            <a:spLocks noGrp="1" noChangeArrowheads="1"/>
          </p:cNvSpPr>
          <p:nvPr>
            <p:ph type="title"/>
          </p:nvPr>
        </p:nvSpPr>
        <p:spPr>
          <a:xfrm>
            <a:off x="3106378" y="44624"/>
            <a:ext cx="3651134" cy="382588"/>
          </a:xfrm>
        </p:spPr>
        <p:txBody>
          <a:bodyPr/>
          <a:lstStyle/>
          <a:p>
            <a:pPr>
              <a:tabLst>
                <a:tab pos="6362700" algn="r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FSS - Process Map</a:t>
            </a:r>
          </a:p>
        </p:txBody>
      </p:sp>
      <p:sp>
        <p:nvSpPr>
          <p:cNvPr id="27" name="Rectangle 16"/>
          <p:cNvSpPr/>
          <p:nvPr/>
        </p:nvSpPr>
        <p:spPr bwMode="auto">
          <a:xfrm>
            <a:off x="1865690" y="696119"/>
            <a:ext cx="92233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Alarm</a:t>
            </a:r>
          </a:p>
        </p:txBody>
      </p:sp>
      <p:sp>
        <p:nvSpPr>
          <p:cNvPr id="29" name="Rectangle 16"/>
          <p:cNvSpPr/>
          <p:nvPr/>
        </p:nvSpPr>
        <p:spPr bwMode="auto">
          <a:xfrm>
            <a:off x="7471210" y="726525"/>
            <a:ext cx="1142999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30" name="Rectangle 16"/>
          <p:cNvSpPr/>
          <p:nvPr/>
        </p:nvSpPr>
        <p:spPr bwMode="auto">
          <a:xfrm>
            <a:off x="2000959" y="5916839"/>
            <a:ext cx="1476229" cy="539751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Pitch and Roll</a:t>
            </a:r>
          </a:p>
        </p:txBody>
      </p:sp>
      <p:sp>
        <p:nvSpPr>
          <p:cNvPr id="31" name="Rectangle 16"/>
          <p:cNvSpPr/>
          <p:nvPr/>
        </p:nvSpPr>
        <p:spPr bwMode="auto">
          <a:xfrm>
            <a:off x="6873990" y="5827989"/>
            <a:ext cx="1142479" cy="516624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Obstacle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Distance</a:t>
            </a:r>
          </a:p>
        </p:txBody>
      </p:sp>
      <p:sp>
        <p:nvSpPr>
          <p:cNvPr id="38" name="Rectangle 7"/>
          <p:cNvSpPr/>
          <p:nvPr/>
        </p:nvSpPr>
        <p:spPr bwMode="auto">
          <a:xfrm>
            <a:off x="8281663" y="2507883"/>
            <a:ext cx="1142480" cy="50006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Display</a:t>
            </a:r>
          </a:p>
        </p:txBody>
      </p:sp>
      <p:cxnSp>
        <p:nvCxnSpPr>
          <p:cNvPr id="54" name="Straight Arrow Connector 41"/>
          <p:cNvCxnSpPr>
            <a:cxnSpLocks/>
          </p:cNvCxnSpPr>
          <p:nvPr/>
        </p:nvCxnSpPr>
        <p:spPr bwMode="auto">
          <a:xfrm flipH="1">
            <a:off x="8897550" y="3043693"/>
            <a:ext cx="236944" cy="1066970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16"/>
          <p:cNvSpPr/>
          <p:nvPr/>
        </p:nvSpPr>
        <p:spPr bwMode="auto">
          <a:xfrm>
            <a:off x="3575195" y="5827989"/>
            <a:ext cx="934410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Altitude</a:t>
            </a:r>
          </a:p>
        </p:txBody>
      </p:sp>
      <p:sp>
        <p:nvSpPr>
          <p:cNvPr id="88" name="Rectangle 16"/>
          <p:cNvSpPr/>
          <p:nvPr/>
        </p:nvSpPr>
        <p:spPr bwMode="auto">
          <a:xfrm>
            <a:off x="4086887" y="696119"/>
            <a:ext cx="164952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Pitch and Roll</a:t>
            </a:r>
          </a:p>
        </p:txBody>
      </p:sp>
      <p:sp>
        <p:nvSpPr>
          <p:cNvPr id="90" name="Rectangle 16"/>
          <p:cNvSpPr/>
          <p:nvPr/>
        </p:nvSpPr>
        <p:spPr bwMode="auto">
          <a:xfrm>
            <a:off x="4641348" y="5826550"/>
            <a:ext cx="96332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Power</a:t>
            </a:r>
          </a:p>
        </p:txBody>
      </p:sp>
      <p:sp>
        <p:nvSpPr>
          <p:cNvPr id="92" name="67 Paralelogramo"/>
          <p:cNvSpPr>
            <a:spLocks noChangeArrowheads="1"/>
          </p:cNvSpPr>
          <p:nvPr/>
        </p:nvSpPr>
        <p:spPr bwMode="auto">
          <a:xfrm>
            <a:off x="5973984" y="2919283"/>
            <a:ext cx="1447400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93" name="Rectangle 7"/>
          <p:cNvSpPr/>
          <p:nvPr/>
        </p:nvSpPr>
        <p:spPr bwMode="auto">
          <a:xfrm>
            <a:off x="6019341" y="2898646"/>
            <a:ext cx="1323509" cy="53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Collision</a:t>
            </a: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63D00583-0D91-42D2-8834-CC8197C872CA}"/>
              </a:ext>
            </a:extLst>
          </p:cNvPr>
          <p:cNvSpPr/>
          <p:nvPr/>
        </p:nvSpPr>
        <p:spPr bwMode="auto">
          <a:xfrm>
            <a:off x="5999816" y="640037"/>
            <a:ext cx="1022012" cy="53576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101" name="Rectangle 16">
            <a:extLst>
              <a:ext uri="{FF2B5EF4-FFF2-40B4-BE49-F238E27FC236}">
                <a16:creationId xmlns:a16="http://schemas.microsoft.com/office/drawing/2014/main" id="{58957414-C1BC-4974-9922-7C3A44E598CF}"/>
              </a:ext>
            </a:extLst>
          </p:cNvPr>
          <p:cNvSpPr/>
          <p:nvPr/>
        </p:nvSpPr>
        <p:spPr bwMode="auto">
          <a:xfrm>
            <a:off x="8662607" y="5334307"/>
            <a:ext cx="1012908" cy="527193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Light Intensity</a:t>
            </a:r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163FA727-24C0-455F-959E-30E6DBCE926A}"/>
              </a:ext>
            </a:extLst>
          </p:cNvPr>
          <p:cNvSpPr/>
          <p:nvPr/>
        </p:nvSpPr>
        <p:spPr bwMode="auto">
          <a:xfrm>
            <a:off x="5736415" y="5837336"/>
            <a:ext cx="98287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Speed</a:t>
            </a:r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09CB4F8E-C354-495E-A916-E0FA92A97B3A}"/>
              </a:ext>
            </a:extLst>
          </p:cNvPr>
          <p:cNvSpPr/>
          <p:nvPr/>
        </p:nvSpPr>
        <p:spPr bwMode="auto">
          <a:xfrm>
            <a:off x="1107785" y="5220114"/>
            <a:ext cx="963323" cy="51314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Joystick</a:t>
            </a:r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B4BFA5E9-D981-4360-B159-D61053C7469D}"/>
              </a:ext>
            </a:extLst>
          </p:cNvPr>
          <p:cNvSpPr/>
          <p:nvPr/>
        </p:nvSpPr>
        <p:spPr bwMode="auto">
          <a:xfrm>
            <a:off x="8171171" y="5989619"/>
            <a:ext cx="963323" cy="51715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Seat</a:t>
            </a:r>
          </a:p>
        </p:txBody>
      </p:sp>
      <p:cxnSp>
        <p:nvCxnSpPr>
          <p:cNvPr id="60" name="Straight Arrow Connector 41">
            <a:extLst>
              <a:ext uri="{FF2B5EF4-FFF2-40B4-BE49-F238E27FC236}">
                <a16:creationId xmlns:a16="http://schemas.microsoft.com/office/drawing/2014/main" id="{164CE8D5-1670-4A43-8460-D7FCC58CA3E2}"/>
              </a:ext>
            </a:extLst>
          </p:cNvPr>
          <p:cNvCxnSpPr>
            <a:cxnSpLocks/>
            <a:stCxn id="15366" idx="1"/>
          </p:cNvCxnSpPr>
          <p:nvPr/>
        </p:nvCxnSpPr>
        <p:spPr bwMode="auto">
          <a:xfrm flipV="1">
            <a:off x="4894902" y="1226350"/>
            <a:ext cx="1511491" cy="167278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1">
            <a:extLst>
              <a:ext uri="{FF2B5EF4-FFF2-40B4-BE49-F238E27FC236}">
                <a16:creationId xmlns:a16="http://schemas.microsoft.com/office/drawing/2014/main" id="{29543A3F-635D-4BED-8758-DA3D9FA966CF}"/>
              </a:ext>
            </a:extLst>
          </p:cNvPr>
          <p:cNvCxnSpPr>
            <a:cxnSpLocks/>
            <a:endCxn id="102" idx="0"/>
          </p:cNvCxnSpPr>
          <p:nvPr/>
        </p:nvCxnSpPr>
        <p:spPr bwMode="auto">
          <a:xfrm>
            <a:off x="5074767" y="3466387"/>
            <a:ext cx="1153085" cy="2370949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1">
            <a:extLst>
              <a:ext uri="{FF2B5EF4-FFF2-40B4-BE49-F238E27FC236}">
                <a16:creationId xmlns:a16="http://schemas.microsoft.com/office/drawing/2014/main" id="{5D3DDA1B-A085-471F-B0FB-6E5780ACB356}"/>
              </a:ext>
            </a:extLst>
          </p:cNvPr>
          <p:cNvCxnSpPr>
            <a:cxnSpLocks/>
            <a:stCxn id="8" idx="2"/>
            <a:endCxn id="90" idx="0"/>
          </p:cNvCxnSpPr>
          <p:nvPr/>
        </p:nvCxnSpPr>
        <p:spPr bwMode="auto">
          <a:xfrm>
            <a:off x="4820922" y="3439634"/>
            <a:ext cx="302088" cy="2386916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1">
            <a:extLst>
              <a:ext uri="{FF2B5EF4-FFF2-40B4-BE49-F238E27FC236}">
                <a16:creationId xmlns:a16="http://schemas.microsoft.com/office/drawing/2014/main" id="{C2123EC3-9786-4971-895E-16C98D84891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8618" y="1175295"/>
            <a:ext cx="2456782" cy="171599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75 Paralelogramo">
            <a:extLst>
              <a:ext uri="{FF2B5EF4-FFF2-40B4-BE49-F238E27FC236}">
                <a16:creationId xmlns:a16="http://schemas.microsoft.com/office/drawing/2014/main" id="{8CD9C504-9EA0-4CC7-A9FC-A24D7794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8" y="2054923"/>
            <a:ext cx="1177404" cy="539750"/>
          </a:xfrm>
          <a:prstGeom prst="parallelogram">
            <a:avLst>
              <a:gd name="adj" fmla="val 25008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F91768BC-4A65-40BB-8546-B9C5F485BE86}"/>
              </a:ext>
            </a:extLst>
          </p:cNvPr>
          <p:cNvSpPr/>
          <p:nvPr/>
        </p:nvSpPr>
        <p:spPr bwMode="auto">
          <a:xfrm>
            <a:off x="362966" y="4443989"/>
            <a:ext cx="913226" cy="49906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Button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18C93FDE-0CC9-482A-9F4B-95C5B3216568}"/>
              </a:ext>
            </a:extLst>
          </p:cNvPr>
          <p:cNvSpPr/>
          <p:nvPr/>
        </p:nvSpPr>
        <p:spPr bwMode="auto">
          <a:xfrm>
            <a:off x="477907" y="2076530"/>
            <a:ext cx="937786" cy="4600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Mode</a:t>
            </a:r>
          </a:p>
        </p:txBody>
      </p:sp>
      <p:cxnSp>
        <p:nvCxnSpPr>
          <p:cNvPr id="89" name="Straight Arrow Connector 38">
            <a:extLst>
              <a:ext uri="{FF2B5EF4-FFF2-40B4-BE49-F238E27FC236}">
                <a16:creationId xmlns:a16="http://schemas.microsoft.com/office/drawing/2014/main" id="{5E46462B-0B19-44FA-8A43-FEC81CDC538D}"/>
              </a:ext>
            </a:extLst>
          </p:cNvPr>
          <p:cNvCxnSpPr>
            <a:cxnSpLocks/>
            <a:stCxn id="86" idx="0"/>
            <a:endCxn id="91" idx="2"/>
          </p:cNvCxnSpPr>
          <p:nvPr/>
        </p:nvCxnSpPr>
        <p:spPr bwMode="auto">
          <a:xfrm flipV="1">
            <a:off x="819579" y="3946893"/>
            <a:ext cx="162333" cy="497096"/>
          </a:xfrm>
          <a:prstGeom prst="straightConnector1">
            <a:avLst/>
          </a:prstGeom>
          <a:ln w="2222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7">
            <a:extLst>
              <a:ext uri="{FF2B5EF4-FFF2-40B4-BE49-F238E27FC236}">
                <a16:creationId xmlns:a16="http://schemas.microsoft.com/office/drawing/2014/main" id="{CFC8B9B9-EA19-4DFA-9E5C-F596E8497550}"/>
              </a:ext>
            </a:extLst>
          </p:cNvPr>
          <p:cNvSpPr/>
          <p:nvPr/>
        </p:nvSpPr>
        <p:spPr bwMode="auto">
          <a:xfrm>
            <a:off x="359630" y="3359518"/>
            <a:ext cx="1244563" cy="587375"/>
          </a:xfrm>
          <a:prstGeom prst="rect">
            <a:avLst/>
          </a:prstGeom>
          <a:solidFill>
            <a:srgbClr val="FF6600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Interrupt Handler</a:t>
            </a:r>
          </a:p>
        </p:txBody>
      </p: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9B9ABBDF-C038-4B61-B679-19073264E57C}"/>
              </a:ext>
            </a:extLst>
          </p:cNvPr>
          <p:cNvCxnSpPr>
            <a:cxnSpLocks/>
            <a:stCxn id="85" idx="4"/>
            <a:endCxn id="91" idx="0"/>
          </p:cNvCxnSpPr>
          <p:nvPr/>
        </p:nvCxnSpPr>
        <p:spPr bwMode="auto">
          <a:xfrm>
            <a:off x="969040" y="2594673"/>
            <a:ext cx="12872" cy="764845"/>
          </a:xfrm>
          <a:prstGeom prst="straightConnector1">
            <a:avLst/>
          </a:prstGeom>
          <a:ln w="2222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41">
            <a:extLst>
              <a:ext uri="{FF2B5EF4-FFF2-40B4-BE49-F238E27FC236}">
                <a16:creationId xmlns:a16="http://schemas.microsoft.com/office/drawing/2014/main" id="{D23ECE14-4400-4CFA-8972-7643D21A1D4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79504" y="3438396"/>
            <a:ext cx="103829" cy="67226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1">
            <a:extLst>
              <a:ext uri="{FF2B5EF4-FFF2-40B4-BE49-F238E27FC236}">
                <a16:creationId xmlns:a16="http://schemas.microsoft.com/office/drawing/2014/main" id="{F3FBF83A-E95B-449E-A7F7-E779A1403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65690" y="3507427"/>
            <a:ext cx="870102" cy="171268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1">
            <a:extLst>
              <a:ext uri="{FF2B5EF4-FFF2-40B4-BE49-F238E27FC236}">
                <a16:creationId xmlns:a16="http://schemas.microsoft.com/office/drawing/2014/main" id="{8A7D420A-E054-4B16-8383-07E83B6CC54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9074" y="3495296"/>
            <a:ext cx="264264" cy="242154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E366166B-7EA1-4951-82F9-1B2B262D11DC}"/>
              </a:ext>
            </a:extLst>
          </p:cNvPr>
          <p:cNvCxnSpPr>
            <a:cxnSpLocks/>
          </p:cNvCxnSpPr>
          <p:nvPr/>
        </p:nvCxnSpPr>
        <p:spPr bwMode="auto">
          <a:xfrm>
            <a:off x="3205989" y="3490149"/>
            <a:ext cx="718542" cy="2337840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7E6C8DF2-40D4-4D99-9036-B9A5A3FD55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23772" y="1129145"/>
            <a:ext cx="1455732" cy="171774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A7E1A0-61C2-4A0B-9501-15E19857DAE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0807" y="1194855"/>
            <a:ext cx="4140403" cy="164234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17">
            <a:extLst>
              <a:ext uri="{FF2B5EF4-FFF2-40B4-BE49-F238E27FC236}">
                <a16:creationId xmlns:a16="http://schemas.microsoft.com/office/drawing/2014/main" id="{5B1EE776-D322-4B8B-BF2F-51292FC9C915}"/>
              </a:ext>
            </a:extLst>
          </p:cNvPr>
          <p:cNvSpPr/>
          <p:nvPr/>
        </p:nvSpPr>
        <p:spPr bwMode="auto">
          <a:xfrm>
            <a:off x="3717862" y="4120909"/>
            <a:ext cx="1089271" cy="587375"/>
          </a:xfrm>
          <a:prstGeom prst="rect">
            <a:avLst/>
          </a:prstGeom>
          <a:solidFill>
            <a:srgbClr val="FFCC66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Pitch,Roll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Command</a:t>
            </a:r>
          </a:p>
        </p:txBody>
      </p:sp>
      <p:cxnSp>
        <p:nvCxnSpPr>
          <p:cNvPr id="45" name="Straight Arrow Connector 41">
            <a:extLst>
              <a:ext uri="{FF2B5EF4-FFF2-40B4-BE49-F238E27FC236}">
                <a16:creationId xmlns:a16="http://schemas.microsoft.com/office/drawing/2014/main" id="{F27510F7-E2B0-43FE-B1A6-DF97F8BD8E21}"/>
              </a:ext>
            </a:extLst>
          </p:cNvPr>
          <p:cNvCxnSpPr>
            <a:cxnSpLocks/>
          </p:cNvCxnSpPr>
          <p:nvPr/>
        </p:nvCxnSpPr>
        <p:spPr bwMode="auto">
          <a:xfrm>
            <a:off x="3358591" y="3467328"/>
            <a:ext cx="720001" cy="653581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1">
            <a:extLst>
              <a:ext uri="{FF2B5EF4-FFF2-40B4-BE49-F238E27FC236}">
                <a16:creationId xmlns:a16="http://schemas.microsoft.com/office/drawing/2014/main" id="{5031993D-D704-44DB-B941-492AC6D1AFA7}"/>
              </a:ext>
            </a:extLst>
          </p:cNvPr>
          <p:cNvCxnSpPr>
            <a:cxnSpLocks/>
          </p:cNvCxnSpPr>
          <p:nvPr/>
        </p:nvCxnSpPr>
        <p:spPr bwMode="auto">
          <a:xfrm>
            <a:off x="6515191" y="3466386"/>
            <a:ext cx="636775" cy="233269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1">
            <a:extLst>
              <a:ext uri="{FF2B5EF4-FFF2-40B4-BE49-F238E27FC236}">
                <a16:creationId xmlns:a16="http://schemas.microsoft.com/office/drawing/2014/main" id="{49A75287-9A7B-40D3-9A6D-250B5839A052}"/>
              </a:ext>
            </a:extLst>
          </p:cNvPr>
          <p:cNvCxnSpPr>
            <a:cxnSpLocks/>
          </p:cNvCxnSpPr>
          <p:nvPr/>
        </p:nvCxnSpPr>
        <p:spPr bwMode="auto">
          <a:xfrm>
            <a:off x="6719288" y="3445749"/>
            <a:ext cx="1623045" cy="2543870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1">
            <a:extLst>
              <a:ext uri="{FF2B5EF4-FFF2-40B4-BE49-F238E27FC236}">
                <a16:creationId xmlns:a16="http://schemas.microsoft.com/office/drawing/2014/main" id="{2AB6B260-FB0F-40C7-B411-4954E9B17798}"/>
              </a:ext>
            </a:extLst>
          </p:cNvPr>
          <p:cNvCxnSpPr>
            <a:cxnSpLocks/>
          </p:cNvCxnSpPr>
          <p:nvPr/>
        </p:nvCxnSpPr>
        <p:spPr bwMode="auto">
          <a:xfrm>
            <a:off x="6944746" y="3445749"/>
            <a:ext cx="1683386" cy="1910015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1">
            <a:extLst>
              <a:ext uri="{FF2B5EF4-FFF2-40B4-BE49-F238E27FC236}">
                <a16:creationId xmlns:a16="http://schemas.microsoft.com/office/drawing/2014/main" id="{E7A30495-D25D-4BD1-9D4A-5DD567913CCF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0665" y="1225604"/>
            <a:ext cx="1254985" cy="1661849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48BFE0FC-4E71-4256-9996-36E08ADD7D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11651" y="1124744"/>
            <a:ext cx="1769445" cy="17739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1">
            <a:extLst>
              <a:ext uri="{FF2B5EF4-FFF2-40B4-BE49-F238E27FC236}">
                <a16:creationId xmlns:a16="http://schemas.microsoft.com/office/drawing/2014/main" id="{3A256987-2AEF-4642-835F-667BC2A24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2517" y="3438396"/>
            <a:ext cx="2017969" cy="238959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41">
            <a:extLst>
              <a:ext uri="{FF2B5EF4-FFF2-40B4-BE49-F238E27FC236}">
                <a16:creationId xmlns:a16="http://schemas.microsoft.com/office/drawing/2014/main" id="{DBC555DC-5950-432E-8F63-D47DF19A6AA3}"/>
              </a:ext>
            </a:extLst>
          </p:cNvPr>
          <p:cNvCxnSpPr>
            <a:cxnSpLocks/>
          </p:cNvCxnSpPr>
          <p:nvPr/>
        </p:nvCxnSpPr>
        <p:spPr bwMode="auto">
          <a:xfrm>
            <a:off x="6339703" y="3456838"/>
            <a:ext cx="118577" cy="2369712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1A6B0E3-41F0-4629-B53C-EF15590A4E15}"/>
              </a:ext>
            </a:extLst>
          </p:cNvPr>
          <p:cNvSpPr txBox="1"/>
          <p:nvPr/>
        </p:nvSpPr>
        <p:spPr>
          <a:xfrm>
            <a:off x="4514185" y="1221848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0000"/>
                </a:solidFill>
                <a:latin typeface="Britannic Bold" panose="020B0903060703020204" pitchFamily="34" charset="0"/>
              </a:rPr>
              <a:t>¡!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F6F965-5C6D-432A-B09B-C182F4D78EDB}"/>
              </a:ext>
            </a:extLst>
          </p:cNvPr>
          <p:cNvSpPr/>
          <p:nvPr/>
        </p:nvSpPr>
        <p:spPr bwMode="auto">
          <a:xfrm>
            <a:off x="4032139" y="1267239"/>
            <a:ext cx="1452490" cy="5564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ts val="5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6C3D9B90-6E18-4505-B2F8-F70A5BB4A79C}"/>
              </a:ext>
            </a:extLst>
          </p:cNvPr>
          <p:cNvSpPr/>
          <p:nvPr/>
        </p:nvSpPr>
        <p:spPr bwMode="auto">
          <a:xfrm>
            <a:off x="7132935" y="3354445"/>
            <a:ext cx="1188105" cy="966096"/>
          </a:xfrm>
          <a:custGeom>
            <a:avLst/>
            <a:gdLst>
              <a:gd name="connsiteX0" fmla="*/ 13891 w 1134031"/>
              <a:gd name="connsiteY0" fmla="*/ 51059 h 896879"/>
              <a:gd name="connsiteX1" fmla="*/ 82471 w 1134031"/>
              <a:gd name="connsiteY1" fmla="*/ 73919 h 896879"/>
              <a:gd name="connsiteX2" fmla="*/ 642541 w 1134031"/>
              <a:gd name="connsiteY2" fmla="*/ 759719 h 896879"/>
              <a:gd name="connsiteX3" fmla="*/ 1134031 w 1134031"/>
              <a:gd name="connsiteY3" fmla="*/ 896879 h 8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031" h="896879">
                <a:moveTo>
                  <a:pt x="13891" y="51059"/>
                </a:moveTo>
                <a:cubicBezTo>
                  <a:pt x="-4207" y="3434"/>
                  <a:pt x="-22304" y="-44191"/>
                  <a:pt x="82471" y="73919"/>
                </a:cubicBezTo>
                <a:cubicBezTo>
                  <a:pt x="187246" y="192029"/>
                  <a:pt x="467281" y="622559"/>
                  <a:pt x="642541" y="759719"/>
                </a:cubicBezTo>
                <a:cubicBezTo>
                  <a:pt x="817801" y="896879"/>
                  <a:pt x="975916" y="896879"/>
                  <a:pt x="1134031" y="896879"/>
                </a:cubicBezTo>
              </a:path>
            </a:pathLst>
          </a:cu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ts val="5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0270A05C-1F15-4D80-8E54-C13DE808D639}"/>
              </a:ext>
            </a:extLst>
          </p:cNvPr>
          <p:cNvSpPr/>
          <p:nvPr/>
        </p:nvSpPr>
        <p:spPr bwMode="auto">
          <a:xfrm>
            <a:off x="5008183" y="3383354"/>
            <a:ext cx="3299675" cy="1135836"/>
          </a:xfrm>
          <a:custGeom>
            <a:avLst/>
            <a:gdLst>
              <a:gd name="connsiteX0" fmla="*/ 13891 w 1134031"/>
              <a:gd name="connsiteY0" fmla="*/ 51059 h 896879"/>
              <a:gd name="connsiteX1" fmla="*/ 82471 w 1134031"/>
              <a:gd name="connsiteY1" fmla="*/ 73919 h 896879"/>
              <a:gd name="connsiteX2" fmla="*/ 642541 w 1134031"/>
              <a:gd name="connsiteY2" fmla="*/ 759719 h 896879"/>
              <a:gd name="connsiteX3" fmla="*/ 1134031 w 1134031"/>
              <a:gd name="connsiteY3" fmla="*/ 896879 h 8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031" h="896879">
                <a:moveTo>
                  <a:pt x="13891" y="51059"/>
                </a:moveTo>
                <a:cubicBezTo>
                  <a:pt x="-4207" y="3434"/>
                  <a:pt x="-22304" y="-44191"/>
                  <a:pt x="82471" y="73919"/>
                </a:cubicBezTo>
                <a:cubicBezTo>
                  <a:pt x="187246" y="192029"/>
                  <a:pt x="467281" y="622559"/>
                  <a:pt x="642541" y="759719"/>
                </a:cubicBezTo>
                <a:cubicBezTo>
                  <a:pt x="817801" y="896879"/>
                  <a:pt x="975916" y="896879"/>
                  <a:pt x="1134031" y="896879"/>
                </a:cubicBezTo>
              </a:path>
            </a:pathLst>
          </a:cu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ts val="5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3FA3A756-8F3D-4B35-B9C1-D178D6B63312}"/>
              </a:ext>
            </a:extLst>
          </p:cNvPr>
          <p:cNvSpPr/>
          <p:nvPr/>
        </p:nvSpPr>
        <p:spPr bwMode="auto">
          <a:xfrm>
            <a:off x="3312302" y="3443543"/>
            <a:ext cx="5023349" cy="1203765"/>
          </a:xfrm>
          <a:custGeom>
            <a:avLst/>
            <a:gdLst>
              <a:gd name="connsiteX0" fmla="*/ 13891 w 1134031"/>
              <a:gd name="connsiteY0" fmla="*/ 51059 h 896879"/>
              <a:gd name="connsiteX1" fmla="*/ 82471 w 1134031"/>
              <a:gd name="connsiteY1" fmla="*/ 73919 h 896879"/>
              <a:gd name="connsiteX2" fmla="*/ 642541 w 1134031"/>
              <a:gd name="connsiteY2" fmla="*/ 759719 h 896879"/>
              <a:gd name="connsiteX3" fmla="*/ 1134031 w 1134031"/>
              <a:gd name="connsiteY3" fmla="*/ 896879 h 89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031" h="896879">
                <a:moveTo>
                  <a:pt x="13891" y="51059"/>
                </a:moveTo>
                <a:cubicBezTo>
                  <a:pt x="-4207" y="3434"/>
                  <a:pt x="-22304" y="-44191"/>
                  <a:pt x="82471" y="73919"/>
                </a:cubicBezTo>
                <a:cubicBezTo>
                  <a:pt x="187246" y="192029"/>
                  <a:pt x="467281" y="622559"/>
                  <a:pt x="642541" y="759719"/>
                </a:cubicBezTo>
                <a:cubicBezTo>
                  <a:pt x="817801" y="896879"/>
                  <a:pt x="975916" y="896879"/>
                  <a:pt x="1134031" y="896879"/>
                </a:cubicBezTo>
              </a:path>
            </a:pathLst>
          </a:cu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ts val="500"/>
              </a:lnSpc>
              <a:spcBef>
                <a:spcPct val="50000"/>
              </a:spcBef>
              <a:spcAft>
                <a:spcPct val="0"/>
              </a:spcAft>
              <a:buClrTx/>
              <a:buSzPct val="12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363" name="74 Paralelogramo"/>
          <p:cNvSpPr>
            <a:spLocks noChangeArrowheads="1"/>
          </p:cNvSpPr>
          <p:nvPr/>
        </p:nvSpPr>
        <p:spPr bwMode="auto">
          <a:xfrm>
            <a:off x="8201969" y="2503943"/>
            <a:ext cx="1323510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15365" name="69 Paralelogramo"/>
          <p:cNvSpPr>
            <a:spLocks noChangeArrowheads="1"/>
          </p:cNvSpPr>
          <p:nvPr/>
        </p:nvSpPr>
        <p:spPr bwMode="auto">
          <a:xfrm>
            <a:off x="2344922" y="2846892"/>
            <a:ext cx="1300251" cy="643257"/>
          </a:xfrm>
          <a:prstGeom prst="parallelogram">
            <a:avLst>
              <a:gd name="adj" fmla="val 25005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15366" name="67 Paralelogramo"/>
          <p:cNvSpPr>
            <a:spLocks noChangeArrowheads="1"/>
          </p:cNvSpPr>
          <p:nvPr/>
        </p:nvSpPr>
        <p:spPr bwMode="auto">
          <a:xfrm>
            <a:off x="4214010" y="2899138"/>
            <a:ext cx="1226739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 bwMode="auto">
          <a:xfrm>
            <a:off x="4296128" y="2899884"/>
            <a:ext cx="1049588" cy="53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19495" y="2906838"/>
            <a:ext cx="1115577" cy="5000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Position-Altitude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973928" y="695373"/>
            <a:ext cx="922337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Lights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342333" y="4120910"/>
            <a:ext cx="1089271" cy="587375"/>
          </a:xfrm>
          <a:prstGeom prst="rect">
            <a:avLst/>
          </a:prstGeom>
          <a:solidFill>
            <a:srgbClr val="FFCC66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Status Record</a:t>
            </a:r>
          </a:p>
        </p:txBody>
      </p:sp>
      <p:sp>
        <p:nvSpPr>
          <p:cNvPr id="15375" name="Rectangle 2051"/>
          <p:cNvSpPr>
            <a:spLocks noGrp="1" noChangeArrowheads="1"/>
          </p:cNvSpPr>
          <p:nvPr>
            <p:ph type="title"/>
          </p:nvPr>
        </p:nvSpPr>
        <p:spPr>
          <a:xfrm>
            <a:off x="3106378" y="44624"/>
            <a:ext cx="3651134" cy="382588"/>
          </a:xfrm>
        </p:spPr>
        <p:txBody>
          <a:bodyPr/>
          <a:lstStyle/>
          <a:p>
            <a:pPr>
              <a:tabLst>
                <a:tab pos="6362700" algn="r"/>
              </a:tabLs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FSS - Process Map</a:t>
            </a:r>
          </a:p>
        </p:txBody>
      </p:sp>
      <p:sp>
        <p:nvSpPr>
          <p:cNvPr id="27" name="Rectangle 16"/>
          <p:cNvSpPr/>
          <p:nvPr/>
        </p:nvSpPr>
        <p:spPr bwMode="auto">
          <a:xfrm>
            <a:off x="1865690" y="696119"/>
            <a:ext cx="92233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Alarm</a:t>
            </a:r>
          </a:p>
        </p:txBody>
      </p:sp>
      <p:sp>
        <p:nvSpPr>
          <p:cNvPr id="29" name="Rectangle 16"/>
          <p:cNvSpPr/>
          <p:nvPr/>
        </p:nvSpPr>
        <p:spPr bwMode="auto">
          <a:xfrm>
            <a:off x="7471210" y="726525"/>
            <a:ext cx="1142999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30" name="Rectangle 16"/>
          <p:cNvSpPr/>
          <p:nvPr/>
        </p:nvSpPr>
        <p:spPr bwMode="auto">
          <a:xfrm>
            <a:off x="2000959" y="5916839"/>
            <a:ext cx="1476229" cy="539751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Pitch and Roll</a:t>
            </a:r>
          </a:p>
        </p:txBody>
      </p:sp>
      <p:sp>
        <p:nvSpPr>
          <p:cNvPr id="31" name="Rectangle 16"/>
          <p:cNvSpPr/>
          <p:nvPr/>
        </p:nvSpPr>
        <p:spPr bwMode="auto">
          <a:xfrm>
            <a:off x="6873990" y="5827989"/>
            <a:ext cx="1142479" cy="516624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Obstacle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Distance</a:t>
            </a:r>
          </a:p>
        </p:txBody>
      </p:sp>
      <p:sp>
        <p:nvSpPr>
          <p:cNvPr id="38" name="Rectangle 7"/>
          <p:cNvSpPr/>
          <p:nvPr/>
        </p:nvSpPr>
        <p:spPr bwMode="auto">
          <a:xfrm>
            <a:off x="8281663" y="2507883"/>
            <a:ext cx="1142480" cy="50006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75" name="Rectangle 16"/>
          <p:cNvSpPr/>
          <p:nvPr/>
        </p:nvSpPr>
        <p:spPr bwMode="auto">
          <a:xfrm>
            <a:off x="3575195" y="5827989"/>
            <a:ext cx="934410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Altitude</a:t>
            </a:r>
          </a:p>
        </p:txBody>
      </p:sp>
      <p:sp>
        <p:nvSpPr>
          <p:cNvPr id="88" name="Rectangle 16"/>
          <p:cNvSpPr/>
          <p:nvPr/>
        </p:nvSpPr>
        <p:spPr bwMode="auto">
          <a:xfrm>
            <a:off x="4086887" y="696119"/>
            <a:ext cx="1649528" cy="42862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Pitch and Roll</a:t>
            </a:r>
          </a:p>
        </p:txBody>
      </p:sp>
      <p:sp>
        <p:nvSpPr>
          <p:cNvPr id="90" name="Rectangle 16"/>
          <p:cNvSpPr/>
          <p:nvPr/>
        </p:nvSpPr>
        <p:spPr bwMode="auto">
          <a:xfrm>
            <a:off x="4641348" y="5826550"/>
            <a:ext cx="96332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Power</a:t>
            </a:r>
          </a:p>
        </p:txBody>
      </p:sp>
      <p:sp>
        <p:nvSpPr>
          <p:cNvPr id="92" name="67 Paralelogramo"/>
          <p:cNvSpPr>
            <a:spLocks noChangeArrowheads="1"/>
          </p:cNvSpPr>
          <p:nvPr/>
        </p:nvSpPr>
        <p:spPr bwMode="auto">
          <a:xfrm>
            <a:off x="5973984" y="2919283"/>
            <a:ext cx="1447400" cy="539750"/>
          </a:xfrm>
          <a:prstGeom prst="parallelogram">
            <a:avLst>
              <a:gd name="adj" fmla="val 25020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93" name="Rectangle 7"/>
          <p:cNvSpPr/>
          <p:nvPr/>
        </p:nvSpPr>
        <p:spPr bwMode="auto">
          <a:xfrm>
            <a:off x="6019341" y="2898646"/>
            <a:ext cx="1323509" cy="53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Collision</a:t>
            </a: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63D00583-0D91-42D2-8834-CC8197C872CA}"/>
              </a:ext>
            </a:extLst>
          </p:cNvPr>
          <p:cNvSpPr/>
          <p:nvPr/>
        </p:nvSpPr>
        <p:spPr bwMode="auto">
          <a:xfrm>
            <a:off x="5999816" y="640037"/>
            <a:ext cx="1022012" cy="53576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101" name="Rectangle 16">
            <a:extLst>
              <a:ext uri="{FF2B5EF4-FFF2-40B4-BE49-F238E27FC236}">
                <a16:creationId xmlns:a16="http://schemas.microsoft.com/office/drawing/2014/main" id="{58957414-C1BC-4974-9922-7C3A44E598CF}"/>
              </a:ext>
            </a:extLst>
          </p:cNvPr>
          <p:cNvSpPr/>
          <p:nvPr/>
        </p:nvSpPr>
        <p:spPr bwMode="auto">
          <a:xfrm>
            <a:off x="8662607" y="5334307"/>
            <a:ext cx="1012908" cy="527193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Light Intensity</a:t>
            </a:r>
          </a:p>
        </p:txBody>
      </p:sp>
      <p:sp>
        <p:nvSpPr>
          <p:cNvPr id="102" name="Rectangle 16">
            <a:extLst>
              <a:ext uri="{FF2B5EF4-FFF2-40B4-BE49-F238E27FC236}">
                <a16:creationId xmlns:a16="http://schemas.microsoft.com/office/drawing/2014/main" id="{163FA727-24C0-455F-959E-30E6DBCE926A}"/>
              </a:ext>
            </a:extLst>
          </p:cNvPr>
          <p:cNvSpPr/>
          <p:nvPr/>
        </p:nvSpPr>
        <p:spPr bwMode="auto">
          <a:xfrm>
            <a:off x="5736415" y="5837336"/>
            <a:ext cx="982873" cy="587375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Current Speed</a:t>
            </a:r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09CB4F8E-C354-495E-A916-E0FA92A97B3A}"/>
              </a:ext>
            </a:extLst>
          </p:cNvPr>
          <p:cNvSpPr/>
          <p:nvPr/>
        </p:nvSpPr>
        <p:spPr bwMode="auto">
          <a:xfrm>
            <a:off x="1107785" y="5220114"/>
            <a:ext cx="963323" cy="51314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Joystick</a:t>
            </a:r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B4BFA5E9-D981-4360-B159-D61053C7469D}"/>
              </a:ext>
            </a:extLst>
          </p:cNvPr>
          <p:cNvSpPr/>
          <p:nvPr/>
        </p:nvSpPr>
        <p:spPr bwMode="auto">
          <a:xfrm>
            <a:off x="8171171" y="5989619"/>
            <a:ext cx="963323" cy="517152"/>
          </a:xfrm>
          <a:prstGeom prst="rect">
            <a:avLst/>
          </a:prstGeom>
          <a:noFill/>
          <a:ln w="254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Pilot Seat</a:t>
            </a:r>
          </a:p>
        </p:txBody>
      </p:sp>
      <p:cxnSp>
        <p:nvCxnSpPr>
          <p:cNvPr id="60" name="Straight Arrow Connector 41">
            <a:extLst>
              <a:ext uri="{FF2B5EF4-FFF2-40B4-BE49-F238E27FC236}">
                <a16:creationId xmlns:a16="http://schemas.microsoft.com/office/drawing/2014/main" id="{164CE8D5-1670-4A43-8460-D7FCC58CA3E2}"/>
              </a:ext>
            </a:extLst>
          </p:cNvPr>
          <p:cNvCxnSpPr>
            <a:cxnSpLocks/>
            <a:stCxn id="15366" idx="1"/>
          </p:cNvCxnSpPr>
          <p:nvPr/>
        </p:nvCxnSpPr>
        <p:spPr bwMode="auto">
          <a:xfrm flipV="1">
            <a:off x="4894902" y="1226350"/>
            <a:ext cx="1511491" cy="1672788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1">
            <a:extLst>
              <a:ext uri="{FF2B5EF4-FFF2-40B4-BE49-F238E27FC236}">
                <a16:creationId xmlns:a16="http://schemas.microsoft.com/office/drawing/2014/main" id="{29543A3F-635D-4BED-8758-DA3D9FA966CF}"/>
              </a:ext>
            </a:extLst>
          </p:cNvPr>
          <p:cNvCxnSpPr>
            <a:cxnSpLocks/>
            <a:endCxn id="102" idx="0"/>
          </p:cNvCxnSpPr>
          <p:nvPr/>
        </p:nvCxnSpPr>
        <p:spPr bwMode="auto">
          <a:xfrm>
            <a:off x="5074767" y="3466387"/>
            <a:ext cx="1153085" cy="2370949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1">
            <a:extLst>
              <a:ext uri="{FF2B5EF4-FFF2-40B4-BE49-F238E27FC236}">
                <a16:creationId xmlns:a16="http://schemas.microsoft.com/office/drawing/2014/main" id="{5D3DDA1B-A085-471F-B0FB-6E5780ACB356}"/>
              </a:ext>
            </a:extLst>
          </p:cNvPr>
          <p:cNvCxnSpPr>
            <a:cxnSpLocks/>
            <a:stCxn id="8" idx="2"/>
            <a:endCxn id="90" idx="0"/>
          </p:cNvCxnSpPr>
          <p:nvPr/>
        </p:nvCxnSpPr>
        <p:spPr bwMode="auto">
          <a:xfrm>
            <a:off x="4820922" y="3439634"/>
            <a:ext cx="302088" cy="2386916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75 Paralelogramo">
            <a:extLst>
              <a:ext uri="{FF2B5EF4-FFF2-40B4-BE49-F238E27FC236}">
                <a16:creationId xmlns:a16="http://schemas.microsoft.com/office/drawing/2014/main" id="{8CD9C504-9EA0-4CC7-A9FC-A24D7794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38" y="2054923"/>
            <a:ext cx="1177404" cy="539750"/>
          </a:xfrm>
          <a:prstGeom prst="parallelogram">
            <a:avLst>
              <a:gd name="adj" fmla="val 25008"/>
            </a:avLst>
          </a:prstGeom>
          <a:solidFill>
            <a:srgbClr val="FFFF00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s-ES"/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F91768BC-4A65-40BB-8546-B9C5F485BE86}"/>
              </a:ext>
            </a:extLst>
          </p:cNvPr>
          <p:cNvSpPr/>
          <p:nvPr/>
        </p:nvSpPr>
        <p:spPr bwMode="auto">
          <a:xfrm>
            <a:off x="362966" y="4443989"/>
            <a:ext cx="913226" cy="499067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Button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18C93FDE-0CC9-482A-9F4B-95C5B3216568}"/>
              </a:ext>
            </a:extLst>
          </p:cNvPr>
          <p:cNvSpPr/>
          <p:nvPr/>
        </p:nvSpPr>
        <p:spPr bwMode="auto">
          <a:xfrm>
            <a:off x="477907" y="2076530"/>
            <a:ext cx="937786" cy="4600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Mode</a:t>
            </a:r>
          </a:p>
        </p:txBody>
      </p:sp>
      <p:cxnSp>
        <p:nvCxnSpPr>
          <p:cNvPr id="89" name="Straight Arrow Connector 38">
            <a:extLst>
              <a:ext uri="{FF2B5EF4-FFF2-40B4-BE49-F238E27FC236}">
                <a16:creationId xmlns:a16="http://schemas.microsoft.com/office/drawing/2014/main" id="{5E46462B-0B19-44FA-8A43-FEC81CDC538D}"/>
              </a:ext>
            </a:extLst>
          </p:cNvPr>
          <p:cNvCxnSpPr>
            <a:cxnSpLocks/>
            <a:stCxn id="86" idx="0"/>
            <a:endCxn id="91" idx="2"/>
          </p:cNvCxnSpPr>
          <p:nvPr/>
        </p:nvCxnSpPr>
        <p:spPr bwMode="auto">
          <a:xfrm flipV="1">
            <a:off x="819579" y="3946893"/>
            <a:ext cx="162333" cy="497096"/>
          </a:xfrm>
          <a:prstGeom prst="straightConnector1">
            <a:avLst/>
          </a:prstGeom>
          <a:ln w="2222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17">
            <a:extLst>
              <a:ext uri="{FF2B5EF4-FFF2-40B4-BE49-F238E27FC236}">
                <a16:creationId xmlns:a16="http://schemas.microsoft.com/office/drawing/2014/main" id="{CFC8B9B9-EA19-4DFA-9E5C-F596E8497550}"/>
              </a:ext>
            </a:extLst>
          </p:cNvPr>
          <p:cNvSpPr/>
          <p:nvPr/>
        </p:nvSpPr>
        <p:spPr bwMode="auto">
          <a:xfrm>
            <a:off x="359630" y="3359518"/>
            <a:ext cx="1244563" cy="587375"/>
          </a:xfrm>
          <a:prstGeom prst="rect">
            <a:avLst/>
          </a:prstGeom>
          <a:solidFill>
            <a:srgbClr val="FF6600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Interrupt Handler</a:t>
            </a:r>
          </a:p>
        </p:txBody>
      </p: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9B9ABBDF-C038-4B61-B679-19073264E57C}"/>
              </a:ext>
            </a:extLst>
          </p:cNvPr>
          <p:cNvCxnSpPr>
            <a:cxnSpLocks/>
            <a:stCxn id="85" idx="4"/>
            <a:endCxn id="91" idx="0"/>
          </p:cNvCxnSpPr>
          <p:nvPr/>
        </p:nvCxnSpPr>
        <p:spPr bwMode="auto">
          <a:xfrm>
            <a:off x="969040" y="2594673"/>
            <a:ext cx="12872" cy="764845"/>
          </a:xfrm>
          <a:prstGeom prst="straightConnector1">
            <a:avLst/>
          </a:prstGeom>
          <a:ln w="22225" cap="flat" cmpd="sng" algn="ctr">
            <a:solidFill>
              <a:schemeClr val="accent3">
                <a:lumMod val="75000"/>
              </a:schemeClr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41">
            <a:extLst>
              <a:ext uri="{FF2B5EF4-FFF2-40B4-BE49-F238E27FC236}">
                <a16:creationId xmlns:a16="http://schemas.microsoft.com/office/drawing/2014/main" id="{D23ECE14-4400-4CFA-8972-7643D21A1D4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79504" y="3438396"/>
            <a:ext cx="103829" cy="67226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1">
            <a:extLst>
              <a:ext uri="{FF2B5EF4-FFF2-40B4-BE49-F238E27FC236}">
                <a16:creationId xmlns:a16="http://schemas.microsoft.com/office/drawing/2014/main" id="{F3FBF83A-E95B-449E-A7F7-E779A1403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65690" y="3507427"/>
            <a:ext cx="870102" cy="171268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1">
            <a:extLst>
              <a:ext uri="{FF2B5EF4-FFF2-40B4-BE49-F238E27FC236}">
                <a16:creationId xmlns:a16="http://schemas.microsoft.com/office/drawing/2014/main" id="{8A7D420A-E054-4B16-8383-07E83B6CC54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9074" y="3495296"/>
            <a:ext cx="264264" cy="242154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E366166B-7EA1-4951-82F9-1B2B262D11DC}"/>
              </a:ext>
            </a:extLst>
          </p:cNvPr>
          <p:cNvCxnSpPr>
            <a:cxnSpLocks/>
          </p:cNvCxnSpPr>
          <p:nvPr/>
        </p:nvCxnSpPr>
        <p:spPr bwMode="auto">
          <a:xfrm>
            <a:off x="3205989" y="3490149"/>
            <a:ext cx="718542" cy="2337840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1">
            <a:extLst>
              <a:ext uri="{FF2B5EF4-FFF2-40B4-BE49-F238E27FC236}">
                <a16:creationId xmlns:a16="http://schemas.microsoft.com/office/drawing/2014/main" id="{7E6C8DF2-40D4-4D99-9036-B9A5A3FD55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23772" y="1129145"/>
            <a:ext cx="1455732" cy="1717747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17">
            <a:extLst>
              <a:ext uri="{FF2B5EF4-FFF2-40B4-BE49-F238E27FC236}">
                <a16:creationId xmlns:a16="http://schemas.microsoft.com/office/drawing/2014/main" id="{5B1EE776-D322-4B8B-BF2F-51292FC9C915}"/>
              </a:ext>
            </a:extLst>
          </p:cNvPr>
          <p:cNvSpPr/>
          <p:nvPr/>
        </p:nvSpPr>
        <p:spPr bwMode="auto">
          <a:xfrm>
            <a:off x="3717862" y="4120909"/>
            <a:ext cx="1089271" cy="587375"/>
          </a:xfrm>
          <a:prstGeom prst="rect">
            <a:avLst/>
          </a:prstGeom>
          <a:solidFill>
            <a:srgbClr val="FFCC66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Pitch,Roll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Command</a:t>
            </a:r>
          </a:p>
        </p:txBody>
      </p:sp>
      <p:cxnSp>
        <p:nvCxnSpPr>
          <p:cNvPr id="45" name="Straight Arrow Connector 41">
            <a:extLst>
              <a:ext uri="{FF2B5EF4-FFF2-40B4-BE49-F238E27FC236}">
                <a16:creationId xmlns:a16="http://schemas.microsoft.com/office/drawing/2014/main" id="{F27510F7-E2B0-43FE-B1A6-DF97F8BD8E21}"/>
              </a:ext>
            </a:extLst>
          </p:cNvPr>
          <p:cNvCxnSpPr>
            <a:cxnSpLocks/>
          </p:cNvCxnSpPr>
          <p:nvPr/>
        </p:nvCxnSpPr>
        <p:spPr bwMode="auto">
          <a:xfrm>
            <a:off x="3358591" y="3467328"/>
            <a:ext cx="720001" cy="653581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1">
            <a:extLst>
              <a:ext uri="{FF2B5EF4-FFF2-40B4-BE49-F238E27FC236}">
                <a16:creationId xmlns:a16="http://schemas.microsoft.com/office/drawing/2014/main" id="{5031993D-D704-44DB-B941-492AC6D1AFA7}"/>
              </a:ext>
            </a:extLst>
          </p:cNvPr>
          <p:cNvCxnSpPr>
            <a:cxnSpLocks/>
          </p:cNvCxnSpPr>
          <p:nvPr/>
        </p:nvCxnSpPr>
        <p:spPr bwMode="auto">
          <a:xfrm>
            <a:off x="6515191" y="3466386"/>
            <a:ext cx="636775" cy="233269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1">
            <a:extLst>
              <a:ext uri="{FF2B5EF4-FFF2-40B4-BE49-F238E27FC236}">
                <a16:creationId xmlns:a16="http://schemas.microsoft.com/office/drawing/2014/main" id="{49A75287-9A7B-40D3-9A6D-250B5839A052}"/>
              </a:ext>
            </a:extLst>
          </p:cNvPr>
          <p:cNvCxnSpPr>
            <a:cxnSpLocks/>
          </p:cNvCxnSpPr>
          <p:nvPr/>
        </p:nvCxnSpPr>
        <p:spPr bwMode="auto">
          <a:xfrm>
            <a:off x="6719288" y="3445749"/>
            <a:ext cx="1623045" cy="2543870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1">
            <a:extLst>
              <a:ext uri="{FF2B5EF4-FFF2-40B4-BE49-F238E27FC236}">
                <a16:creationId xmlns:a16="http://schemas.microsoft.com/office/drawing/2014/main" id="{2AB6B260-FB0F-40C7-B411-4954E9B17798}"/>
              </a:ext>
            </a:extLst>
          </p:cNvPr>
          <p:cNvCxnSpPr>
            <a:cxnSpLocks/>
          </p:cNvCxnSpPr>
          <p:nvPr/>
        </p:nvCxnSpPr>
        <p:spPr bwMode="auto">
          <a:xfrm>
            <a:off x="6944746" y="3445749"/>
            <a:ext cx="1683386" cy="1910015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48BFE0FC-4E71-4256-9996-36E08ADD7D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11651" y="1124744"/>
            <a:ext cx="1769445" cy="1773902"/>
          </a:xfrm>
          <a:prstGeom prst="straightConnector1">
            <a:avLst/>
          </a:prstGeom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1">
            <a:extLst>
              <a:ext uri="{FF2B5EF4-FFF2-40B4-BE49-F238E27FC236}">
                <a16:creationId xmlns:a16="http://schemas.microsoft.com/office/drawing/2014/main" id="{3A256987-2AEF-4642-835F-667BC2A24B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2517" y="3438396"/>
            <a:ext cx="2017969" cy="2389593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41">
            <a:extLst>
              <a:ext uri="{FF2B5EF4-FFF2-40B4-BE49-F238E27FC236}">
                <a16:creationId xmlns:a16="http://schemas.microsoft.com/office/drawing/2014/main" id="{DBC555DC-5950-432E-8F63-D47DF19A6AA3}"/>
              </a:ext>
            </a:extLst>
          </p:cNvPr>
          <p:cNvCxnSpPr>
            <a:cxnSpLocks/>
          </p:cNvCxnSpPr>
          <p:nvPr/>
        </p:nvCxnSpPr>
        <p:spPr bwMode="auto">
          <a:xfrm>
            <a:off x="6339703" y="3456838"/>
            <a:ext cx="118577" cy="2369712"/>
          </a:xfrm>
          <a:prstGeom prst="straightConnector1">
            <a:avLst/>
          </a:prstGeom>
          <a:ln w="222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1">
            <a:extLst>
              <a:ext uri="{FF2B5EF4-FFF2-40B4-BE49-F238E27FC236}">
                <a16:creationId xmlns:a16="http://schemas.microsoft.com/office/drawing/2014/main" id="{14A39129-F624-41CB-9E1A-4442AF930659}"/>
              </a:ext>
            </a:extLst>
          </p:cNvPr>
          <p:cNvCxnSpPr>
            <a:cxnSpLocks/>
          </p:cNvCxnSpPr>
          <p:nvPr/>
        </p:nvCxnSpPr>
        <p:spPr bwMode="auto">
          <a:xfrm>
            <a:off x="8863724" y="3043693"/>
            <a:ext cx="33826" cy="1066970"/>
          </a:xfrm>
          <a:prstGeom prst="straightConnector1">
            <a:avLst/>
          </a:prstGeom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1">
            <a:extLst>
              <a:ext uri="{FF2B5EF4-FFF2-40B4-BE49-F238E27FC236}">
                <a16:creationId xmlns:a16="http://schemas.microsoft.com/office/drawing/2014/main" id="{D9042221-59E0-450D-A26B-9B7F550E564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335651" y="1225605"/>
            <a:ext cx="517252" cy="1282278"/>
          </a:xfrm>
          <a:prstGeom prst="straightConnector1">
            <a:avLst/>
          </a:prstGeom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>
            <a:outerShdw dir="5400000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806"/>
      </p:ext>
    </p:extLst>
  </p:cSld>
  <p:clrMapOvr>
    <a:masterClrMapping/>
  </p:clrMapOvr>
</p:sld>
</file>

<file path=ppt/theme/theme1.xml><?xml version="1.0" encoding="utf-8"?>
<a:theme xmlns:a="http://schemas.openxmlformats.org/drawingml/2006/main" name="SistDistr">
  <a:themeElements>
    <a:clrScheme name="SistDistr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SistDistr">
      <a:majorFont>
        <a:latin typeface="Times New Roman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ts val="500"/>
          </a:lnSpc>
          <a:spcBef>
            <a:spcPct val="50000"/>
          </a:spcBef>
          <a:spcAft>
            <a:spcPct val="0"/>
          </a:spcAft>
          <a:buClrTx/>
          <a:buSzPct val="125000"/>
          <a:buFont typeface="Wingdings" pitchFamily="2" charset="2"/>
          <a:buNone/>
          <a:tabLst/>
          <a:defRPr kumimoji="0" lang="es-ES_tradnl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ts val="500"/>
          </a:lnSpc>
          <a:spcBef>
            <a:spcPct val="50000"/>
          </a:spcBef>
          <a:spcAft>
            <a:spcPct val="0"/>
          </a:spcAft>
          <a:buClrTx/>
          <a:buSzPct val="125000"/>
          <a:buFont typeface="Wingdings" pitchFamily="2" charset="2"/>
          <a:buNone/>
          <a:tabLst/>
          <a:defRPr kumimoji="0" lang="es-ES_tradnl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spcBef>
            <a:spcPts val="600"/>
          </a:spcBef>
          <a:defRPr dirty="0" smtClean="0"/>
        </a:defPPr>
      </a:lstStyle>
    </a:txDef>
  </a:objectDefaults>
  <a:extraClrSchemeLst>
    <a:extraClrScheme>
      <a:clrScheme name="SistDist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tDist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tDist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tDist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tDist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tDist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tDist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C:\DIA\Sistemas Distribuidos\Transparencias\SistDistr.pot</Template>
  <TotalTime>26386</TotalTime>
  <Words>126</Words>
  <Application>Microsoft Office PowerPoint</Application>
  <PresentationFormat>A4 (210 x 297 mm)</PresentationFormat>
  <Paragraphs>76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Britannic Bold</vt:lpstr>
      <vt:lpstr>Calibri</vt:lpstr>
      <vt:lpstr>Comic Sans MS</vt:lpstr>
      <vt:lpstr>Times New Roman</vt:lpstr>
      <vt:lpstr>Wingdings</vt:lpstr>
      <vt:lpstr>SistDistr</vt:lpstr>
      <vt:lpstr>FSS - Process Map</vt:lpstr>
      <vt:lpstr>FSS - Process Map</vt:lpstr>
      <vt:lpstr>FSS - Process Map</vt:lpstr>
    </vt:vector>
  </TitlesOfParts>
  <Company>D.I.A.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</dc:title>
  <dc:creator>Paco Aylagas</dc:creator>
  <cp:lastModifiedBy>JAVIER GARCIA MARTIN</cp:lastModifiedBy>
  <cp:revision>1158</cp:revision>
  <cp:lastPrinted>2024-10-08T09:51:55Z</cp:lastPrinted>
  <dcterms:created xsi:type="dcterms:W3CDTF">1997-09-29T17:59:08Z</dcterms:created>
  <dcterms:modified xsi:type="dcterms:W3CDTF">2024-12-09T11:57:36Z</dcterms:modified>
</cp:coreProperties>
</file>