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EE13-DB7E-41E8-842E-AA2E64BA257E}" type="datetimeFigureOut">
              <a:rPr lang="es-AR" smtClean="0"/>
              <a:t>21/02/2022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BB9D-B996-4F63-A7D1-E438E6FCA0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5602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EE13-DB7E-41E8-842E-AA2E64BA257E}" type="datetimeFigureOut">
              <a:rPr lang="es-AR" smtClean="0"/>
              <a:t>21/02/2022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BB9D-B996-4F63-A7D1-E438E6FCA0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6167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EE13-DB7E-41E8-842E-AA2E64BA257E}" type="datetimeFigureOut">
              <a:rPr lang="es-AR" smtClean="0"/>
              <a:t>21/02/2022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BB9D-B996-4F63-A7D1-E438E6FCA0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71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EE13-DB7E-41E8-842E-AA2E64BA257E}" type="datetimeFigureOut">
              <a:rPr lang="es-AR" smtClean="0"/>
              <a:t>21/02/2022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BB9D-B996-4F63-A7D1-E438E6FCA0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479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EE13-DB7E-41E8-842E-AA2E64BA257E}" type="datetimeFigureOut">
              <a:rPr lang="es-AR" smtClean="0"/>
              <a:t>21/02/2022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BB9D-B996-4F63-A7D1-E438E6FCA0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1664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EE13-DB7E-41E8-842E-AA2E64BA257E}" type="datetimeFigureOut">
              <a:rPr lang="es-AR" smtClean="0"/>
              <a:t>21/02/2022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BB9D-B996-4F63-A7D1-E438E6FCA0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4268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EE13-DB7E-41E8-842E-AA2E64BA257E}" type="datetimeFigureOut">
              <a:rPr lang="es-AR" smtClean="0"/>
              <a:t>21/02/2022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BB9D-B996-4F63-A7D1-E438E6FCA0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5825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EE13-DB7E-41E8-842E-AA2E64BA257E}" type="datetimeFigureOut">
              <a:rPr lang="es-AR" smtClean="0"/>
              <a:t>21/02/2022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BB9D-B996-4F63-A7D1-E438E6FCA0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6872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EE13-DB7E-41E8-842E-AA2E64BA257E}" type="datetimeFigureOut">
              <a:rPr lang="es-AR" smtClean="0"/>
              <a:t>21/02/2022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BB9D-B996-4F63-A7D1-E438E6FCA0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43292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EE13-DB7E-41E8-842E-AA2E64BA257E}" type="datetimeFigureOut">
              <a:rPr lang="es-AR" smtClean="0"/>
              <a:t>21/02/2022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BB9D-B996-4F63-A7D1-E438E6FCA0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8650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EE13-DB7E-41E8-842E-AA2E64BA257E}" type="datetimeFigureOut">
              <a:rPr lang="es-AR" smtClean="0"/>
              <a:t>21/02/2022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BB9D-B996-4F63-A7D1-E438E6FCA0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4007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2EE13-DB7E-41E8-842E-AA2E64BA257E}" type="datetimeFigureOut">
              <a:rPr lang="es-AR" smtClean="0"/>
              <a:t>21/02/2022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2BB9D-B996-4F63-A7D1-E438E6FCA0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46659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PROYECTO FINAL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 dirty="0" smtClean="0"/>
              <a:t>A Sala Llena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317519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5400" dirty="0" smtClean="0"/>
              <a:t>Introducción</a:t>
            </a:r>
            <a:endParaRPr lang="es-AR" sz="5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sz="4400" dirty="0" smtClean="0"/>
              <a:t>A Sala Llena busca posicionarse como un punto de encuentro entre oferentes y demandantes de espectáculos teatrales.</a:t>
            </a:r>
            <a:endParaRPr lang="es-AR" sz="4400" dirty="0"/>
          </a:p>
        </p:txBody>
      </p:sp>
    </p:spTree>
    <p:extLst>
      <p:ext uri="{BB962C8B-B14F-4D97-AF65-F5344CB8AC3E}">
        <p14:creationId xmlns:p14="http://schemas.microsoft.com/office/powerpoint/2010/main" val="102727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5400" dirty="0" smtClean="0"/>
              <a:t>Objetivo</a:t>
            </a:r>
            <a:endParaRPr lang="es-AR" sz="5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AR" sz="4400" dirty="0" smtClean="0"/>
              <a:t>La aplicación permitiría a los teatros llenar las salas, y por ende, maximizar su beneficio.</a:t>
            </a:r>
          </a:p>
          <a:p>
            <a:pPr>
              <a:buFont typeface="Wingdings" panose="05000000000000000000" pitchFamily="2" charset="2"/>
              <a:buChar char="ü"/>
            </a:pPr>
            <a:endParaRPr lang="es-AR" sz="4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s-AR" sz="4400" dirty="0" smtClean="0"/>
              <a:t>Por el lado de los espectadores, permitiría reducir el gasto adquiriendo entradas a un precio inferior al establecido en cartelera.</a:t>
            </a:r>
            <a:endParaRPr lang="es-AR" sz="4400" dirty="0"/>
          </a:p>
        </p:txBody>
      </p:sp>
    </p:spTree>
    <p:extLst>
      <p:ext uri="{BB962C8B-B14F-4D97-AF65-F5344CB8AC3E}">
        <p14:creationId xmlns:p14="http://schemas.microsoft.com/office/powerpoint/2010/main" val="3720642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5400" dirty="0"/>
              <a:t>E</a:t>
            </a:r>
            <a:r>
              <a:rPr lang="es-AR" sz="5400" dirty="0" smtClean="0"/>
              <a:t>squema de incentivos</a:t>
            </a:r>
            <a:endParaRPr lang="es-AR" sz="5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sz="4400" dirty="0" smtClean="0"/>
              <a:t>Se desarrolla un esquema de incentivos (vía precios) para obras cuyo inicio es inferior a las 48hs y a su vez cuenten con butacas sin ocupar.</a:t>
            </a:r>
            <a:endParaRPr lang="es-AR" sz="4400" dirty="0"/>
          </a:p>
        </p:txBody>
      </p:sp>
    </p:spTree>
    <p:extLst>
      <p:ext uri="{BB962C8B-B14F-4D97-AF65-F5344CB8AC3E}">
        <p14:creationId xmlns:p14="http://schemas.microsoft.com/office/powerpoint/2010/main" val="466285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5400" dirty="0" smtClean="0"/>
              <a:t>Esquema de incentivos</a:t>
            </a:r>
            <a:endParaRPr lang="es-AR" sz="5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47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4400" dirty="0" smtClean="0"/>
              <a:t>Los precios inician con un descuento del 30% y cada 12hs se reduce el porcentaje de descuento en cada instancia.</a:t>
            </a:r>
            <a:endParaRPr lang="es-AR" sz="4400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013989"/>
              </p:ext>
            </p:extLst>
          </p:nvPr>
        </p:nvGraphicFramePr>
        <p:xfrm>
          <a:off x="618184" y="4274235"/>
          <a:ext cx="10958576" cy="1656000"/>
        </p:xfrm>
        <a:graphic>
          <a:graphicData uri="http://schemas.openxmlformats.org/drawingml/2006/table">
            <a:tbl>
              <a:tblPr firstCol="1">
                <a:tableStyleId>{073A0DAA-6AF3-43AB-8588-CEC1D06C72B9}</a:tableStyleId>
              </a:tblPr>
              <a:tblGrid>
                <a:gridCol w="2305320"/>
                <a:gridCol w="1728000"/>
                <a:gridCol w="1731314"/>
                <a:gridCol w="1731314"/>
                <a:gridCol w="1731314"/>
                <a:gridCol w="1731314"/>
              </a:tblGrid>
              <a:tr h="828000">
                <a:tc>
                  <a:txBody>
                    <a:bodyPr/>
                    <a:lstStyle/>
                    <a:p>
                      <a:pPr algn="ctr"/>
                      <a:r>
                        <a:rPr lang="es-AR" sz="3600" dirty="0" smtClean="0"/>
                        <a:t>Horas</a:t>
                      </a:r>
                      <a:endParaRPr lang="es-AR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3600" dirty="0" smtClean="0"/>
                        <a:t>48hs</a:t>
                      </a:r>
                      <a:endParaRPr lang="es-AR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3600" dirty="0" smtClean="0"/>
                        <a:t>36hs</a:t>
                      </a:r>
                      <a:endParaRPr lang="es-AR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3600" dirty="0" smtClean="0"/>
                        <a:t>24hs</a:t>
                      </a:r>
                      <a:endParaRPr lang="es-AR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3600" dirty="0" smtClean="0"/>
                        <a:t>12hs</a:t>
                      </a:r>
                      <a:endParaRPr lang="es-AR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3600" dirty="0" smtClean="0"/>
                        <a:t>0hs</a:t>
                      </a:r>
                      <a:endParaRPr lang="es-AR" sz="3600" dirty="0"/>
                    </a:p>
                  </a:txBody>
                  <a:tcPr anchor="ctr"/>
                </a:tc>
              </a:tr>
              <a:tr h="828000">
                <a:tc>
                  <a:txBody>
                    <a:bodyPr/>
                    <a:lstStyle/>
                    <a:p>
                      <a:pPr algn="ctr"/>
                      <a:r>
                        <a:rPr lang="es-AR" sz="3600" dirty="0" smtClean="0"/>
                        <a:t>Descuento</a:t>
                      </a:r>
                      <a:endParaRPr lang="es-AR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3600" dirty="0" smtClean="0"/>
                        <a:t>30%</a:t>
                      </a:r>
                      <a:endParaRPr lang="es-AR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3600" dirty="0" smtClean="0"/>
                        <a:t>25%</a:t>
                      </a:r>
                      <a:endParaRPr lang="es-AR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3600" dirty="0" smtClean="0"/>
                        <a:t>20%</a:t>
                      </a:r>
                      <a:endParaRPr lang="es-AR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3600" dirty="0" smtClean="0"/>
                        <a:t>15%</a:t>
                      </a:r>
                      <a:endParaRPr lang="es-AR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3600" dirty="0" smtClean="0"/>
                        <a:t>10%</a:t>
                      </a:r>
                      <a:endParaRPr lang="es-AR" sz="3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1070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139</Words>
  <Application>Microsoft Office PowerPoint</Application>
  <PresentationFormat>Panorámica</PresentationFormat>
  <Paragraphs>24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Tema de Office</vt:lpstr>
      <vt:lpstr>PROYECTO FINAL</vt:lpstr>
      <vt:lpstr>Introducción</vt:lpstr>
      <vt:lpstr>Objetivo</vt:lpstr>
      <vt:lpstr>Esquema de incentivos</vt:lpstr>
      <vt:lpstr>Esquema de incentivos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</dc:title>
  <dc:creator>Norberto</dc:creator>
  <cp:lastModifiedBy>Norberto</cp:lastModifiedBy>
  <cp:revision>3</cp:revision>
  <dcterms:created xsi:type="dcterms:W3CDTF">2022-02-21T17:16:51Z</dcterms:created>
  <dcterms:modified xsi:type="dcterms:W3CDTF">2022-02-21T17:38:33Z</dcterms:modified>
</cp:coreProperties>
</file>