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72" r:id="rId6"/>
    <p:sldId id="1573" r:id="rId7"/>
    <p:sldId id="1574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https://sharepoint.github.io/sp-dev-fx-property-controls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SPFx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98" y="1212850"/>
            <a:ext cx="3575548" cy="1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118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499</Words>
  <Application>Microsoft Macintosh PowerPoint</Application>
  <PresentationFormat>Custom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Property Pane Controls for SPFx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