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1555" r:id="rId5"/>
    <p:sldId id="1556" r:id="rId6"/>
    <p:sldId id="1564" r:id="rId7"/>
    <p:sldId id="1563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implement custom props" id="{34E8F58C-5812-6545-B617-761359EAAED0}">
          <p14:sldIdLst>
            <p14:sldId id="1555"/>
            <p14:sldId id="1556"/>
            <p14:sldId id="1564"/>
            <p14:sldId id="1563"/>
            <p14:sldId id="265"/>
          </p14:sldIdLst>
        </p14:section>
        <p14:section name="closing" id="{0EC9757E-F94D-C546-A5E4-126C6ED1F0FA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67" autoAdjust="0"/>
    <p:restoredTop sz="91294" autoAdjust="0"/>
  </p:normalViewPr>
  <p:slideViewPr>
    <p:cSldViewPr snapToGrid="0">
      <p:cViewPr varScale="1">
        <p:scale>
          <a:sx n="161" d="100"/>
          <a:sy n="161" d="100"/>
        </p:scale>
        <p:origin x="208" y="1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12/20/18 12:59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6275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6545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720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9" r:id="rId26"/>
    <p:sldLayoutId id="2147484560" r:id="rId27"/>
    <p:sldLayoutId id="2147484561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build-custom-property-pane-control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Add custom property pane field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pane supports the </a:t>
            </a:r>
            <a:br>
              <a:rPr lang="en-US" dirty="0"/>
            </a:br>
            <a:r>
              <a:rPr lang="en-US" dirty="0"/>
              <a:t>following field types </a:t>
            </a:r>
            <a:br>
              <a:rPr lang="en-US" dirty="0"/>
            </a:br>
            <a:r>
              <a:rPr lang="en-US" dirty="0"/>
              <a:t>out-of-the-box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Textbox</a:t>
            </a:r>
          </a:p>
          <a:p>
            <a:pPr lvl="1"/>
            <a:r>
              <a:rPr lang="en-US" dirty="0"/>
              <a:t>Multi-line Textbox</a:t>
            </a:r>
          </a:p>
          <a:p>
            <a:pPr lvl="1"/>
            <a:r>
              <a:rPr lang="en-US" dirty="0"/>
              <a:t>Checkbox</a:t>
            </a:r>
          </a:p>
          <a:p>
            <a:pPr lvl="1"/>
            <a:r>
              <a:rPr lang="en-US" dirty="0"/>
              <a:t>Dropdown</a:t>
            </a:r>
          </a:p>
          <a:p>
            <a:pPr lvl="1"/>
            <a:r>
              <a:rPr lang="en-US" dirty="0"/>
              <a:t>Link</a:t>
            </a:r>
          </a:p>
          <a:p>
            <a:pPr lvl="1"/>
            <a:r>
              <a:rPr lang="en-US" dirty="0"/>
              <a:t>Slider</a:t>
            </a:r>
          </a:p>
          <a:p>
            <a:pPr lvl="1"/>
            <a:r>
              <a:rPr lang="en-US" dirty="0"/>
              <a:t>Toggle</a:t>
            </a:r>
          </a:p>
          <a:p>
            <a:pPr lvl="1"/>
            <a:r>
              <a:rPr lang="en-US" dirty="0"/>
              <a:t>Custom</a:t>
            </a:r>
          </a:p>
          <a:p>
            <a:r>
              <a:rPr lang="en-US" dirty="0"/>
              <a:t>Also possible to create your own </a:t>
            </a:r>
            <a:br>
              <a:rPr lang="en-US" dirty="0"/>
            </a:br>
            <a:r>
              <a:rPr lang="en-US" dirty="0"/>
              <a:t>custom field types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24" y="1212849"/>
            <a:ext cx="6408712" cy="49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400657"/>
          </a:xfrm>
        </p:spPr>
        <p:txBody>
          <a:bodyPr/>
          <a:lstStyle/>
          <a:p>
            <a:r>
              <a:rPr lang="en-US" dirty="0"/>
              <a:t>Define an interface in your web part that includes one or more target properties</a:t>
            </a:r>
          </a:p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in the web part class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is available as a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18195537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Web Part: create a render method for the custom field</a:t>
            </a:r>
          </a:p>
          <a:p>
            <a:r>
              <a:rPr lang="en-US" sz="1400" dirty="0"/>
              <a:t>private _</a:t>
            </a:r>
            <a:r>
              <a:rPr lang="en-US" sz="1400" dirty="0" err="1"/>
              <a:t>customFieldRender</a:t>
            </a:r>
            <a:r>
              <a:rPr lang="en-US" sz="1400" dirty="0"/>
              <a:t>(</a:t>
            </a:r>
            <a:r>
              <a:rPr lang="en-US" sz="1400" dirty="0" err="1"/>
              <a:t>elem</a:t>
            </a:r>
            <a:r>
              <a:rPr lang="en-US" sz="1400" dirty="0"/>
              <a:t>: </a:t>
            </a:r>
            <a:r>
              <a:rPr lang="en-US" sz="1400" dirty="0" err="1"/>
              <a:t>HTMLElement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elem.innerHTML</a:t>
            </a:r>
            <a:r>
              <a:rPr lang="en-US" sz="1400" dirty="0"/>
              <a:t> = '&lt;div&gt;&lt;h1&gt;This is a custom field.&lt;/h1&gt;&lt;/div&gt;’;</a:t>
            </a:r>
          </a:p>
          <a:p>
            <a:r>
              <a:rPr lang="en-US" sz="1400" dirty="0"/>
              <a:t>}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Add custom field definition in a </a:t>
            </a:r>
            <a:r>
              <a:rPr lang="en-US" sz="1400" b="1" i="1" dirty="0" err="1">
                <a:solidFill>
                  <a:srgbClr val="FF0000"/>
                </a:solidFill>
              </a:rPr>
              <a:t>groupFields</a:t>
            </a:r>
            <a:r>
              <a:rPr lang="en-US" sz="1400" dirty="0">
                <a:solidFill>
                  <a:srgbClr val="FF0000"/>
                </a:solidFill>
              </a:rPr>
              <a:t> array</a:t>
            </a:r>
          </a:p>
          <a:p>
            <a:r>
              <a:rPr lang="en-US" sz="1400" dirty="0"/>
              <a:t>protected get </a:t>
            </a:r>
            <a:r>
              <a:rPr lang="en-US" sz="1400" dirty="0" err="1"/>
              <a:t>propertyPaneSettings</a:t>
            </a:r>
            <a:r>
              <a:rPr lang="en-US" sz="1400" dirty="0"/>
              <a:t>(): </a:t>
            </a:r>
            <a:r>
              <a:rPr lang="en-US" sz="1400" dirty="0" err="1"/>
              <a:t>IPropertyPaneSettings</a:t>
            </a:r>
            <a:r>
              <a:rPr lang="en-US" sz="1400" dirty="0"/>
              <a:t> {</a:t>
            </a:r>
          </a:p>
          <a:p>
            <a:r>
              <a:rPr lang="en-US" sz="1400" dirty="0"/>
              <a:t>  return {</a:t>
            </a:r>
          </a:p>
          <a:p>
            <a:r>
              <a:rPr lang="en-US" sz="1400" dirty="0"/>
              <a:t>    pages: [</a:t>
            </a:r>
          </a:p>
          <a:p>
            <a:r>
              <a:rPr lang="en-US" sz="1400" dirty="0"/>
              <a:t>      {</a:t>
            </a:r>
          </a:p>
          <a:p>
            <a:r>
              <a:rPr lang="en-US" sz="1400" dirty="0"/>
              <a:t>        header: { description: </a:t>
            </a:r>
            <a:r>
              <a:rPr lang="en-US" sz="1400" dirty="0" err="1"/>
              <a:t>strings.PropertyPaneDescription</a:t>
            </a:r>
            <a:r>
              <a:rPr lang="en-US" sz="1400" dirty="0"/>
              <a:t>},</a:t>
            </a:r>
          </a:p>
          <a:p>
            <a:r>
              <a:rPr lang="en-US" sz="1400" dirty="0"/>
              <a:t>        groups: [</a:t>
            </a:r>
          </a:p>
          <a:p>
            <a:r>
              <a:rPr lang="en-US" sz="1400" dirty="0"/>
              <a:t>  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groupName</a:t>
            </a:r>
            <a:r>
              <a:rPr lang="en-US" sz="1400" dirty="0"/>
              <a:t>: </a:t>
            </a:r>
            <a:r>
              <a:rPr lang="en-US" sz="1400" dirty="0" err="1"/>
              <a:t>strings.BasicGroupName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groupFields</a:t>
            </a:r>
            <a:r>
              <a:rPr lang="en-US" sz="1400" dirty="0"/>
              <a:t>: [</a:t>
            </a:r>
          </a:p>
          <a:p>
            <a:r>
              <a:rPr lang="en-US" sz="1400" b="1" dirty="0"/>
              <a:t>              </a:t>
            </a:r>
            <a:r>
              <a:rPr lang="en-US" sz="1400" b="1" dirty="0" err="1"/>
              <a:t>PropertyPaneCustomField</a:t>
            </a:r>
            <a:r>
              <a:rPr lang="en-US" sz="1400" b="1" dirty="0"/>
              <a:t>('</a:t>
            </a:r>
            <a:r>
              <a:rPr lang="en-US" sz="1400" b="1" dirty="0" err="1"/>
              <a:t>customField</a:t>
            </a:r>
            <a:r>
              <a:rPr lang="en-US" sz="1400" b="1" dirty="0"/>
              <a:t>', {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onRender</a:t>
            </a:r>
            <a:r>
              <a:rPr lang="en-US" sz="1400" b="1" dirty="0"/>
              <a:t>: this._</a:t>
            </a:r>
            <a:r>
              <a:rPr lang="en-US" sz="1400" b="1" dirty="0" err="1"/>
              <a:t>customFieldRender.bind</a:t>
            </a:r>
            <a:r>
              <a:rPr lang="en-US" sz="1400" b="1" dirty="0"/>
              <a:t>(this)</a:t>
            </a:r>
          </a:p>
          <a:p>
            <a:r>
              <a:rPr lang="en-US" sz="1400" b="1" dirty="0"/>
              <a:t>              }),                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  } ] } ] </a:t>
            </a:r>
          </a:p>
          <a:p>
            <a:r>
              <a:rPr lang="en-US" sz="1400" dirty="0"/>
              <a:t>  } 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6893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out-of-the-box property pane controls don’t meet your needs you can create your own custom controls</a:t>
            </a:r>
          </a:p>
          <a:p>
            <a:r>
              <a:rPr lang="en-US" dirty="0"/>
              <a:t>Creating custom controls promotes code reusability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property pane controls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2983332"/>
            <a:ext cx="3194214" cy="312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758" y="2713444"/>
            <a:ext cx="8376080" cy="3664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589" y="6521598"/>
            <a:ext cx="1051859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https://github.com/SharePoint/sp-dev-fx-webparts/tree/master/samples/react-custompropertypanecontrols </a:t>
            </a:r>
          </a:p>
        </p:txBody>
      </p:sp>
    </p:spTree>
    <p:extLst>
      <p:ext uri="{BB962C8B-B14F-4D97-AF65-F5344CB8AC3E}">
        <p14:creationId xmlns:p14="http://schemas.microsoft.com/office/powerpoint/2010/main" val="32709540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Building custom property pane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 custom property pane field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Custom Controls for the Property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https://docs.microsoft.com/sharepoint/dev/spfx/web-parts/guidance/build-custom-property-pane-controls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558</Words>
  <Application>Microsoft Macintosh PowerPoint</Application>
  <PresentationFormat>Custom</PresentationFormat>
  <Paragraphs>86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custom property pane fields</vt:lpstr>
      <vt:lpstr>Implementing custom property pane fields</vt:lpstr>
      <vt:lpstr>Creating custom property pane controls</vt:lpstr>
      <vt:lpstr>Demo Building custom property pane fields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2018-12-20T18:15:17Z</dcterms:modified>
</cp:coreProperties>
</file>