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72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56"/>
            <p14:sldId id="1572"/>
            <p14:sldId id="156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13187"/>
          </a:xfrm>
        </p:spPr>
        <p:txBody>
          <a:bodyPr/>
          <a:lstStyle/>
          <a:p>
            <a:r>
              <a:rPr lang="en-US" dirty="0"/>
              <a:t>Define an interface in your web part that includes one or </a:t>
            </a:r>
            <a:br>
              <a:rPr lang="en-US" dirty="0"/>
            </a:br>
            <a:r>
              <a:rPr lang="en-US" dirty="0"/>
              <a:t>more target properties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https://github.com/SharePoint/sp-dev-fx-webparts/tree/master/samples/react-custompropertypanecontrols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024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537</Words>
  <Application>Microsoft Macintosh PowerPoint</Application>
  <PresentationFormat>Custom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