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3" r:id="rId4"/>
    <p:sldId id="1555" r:id="rId5"/>
    <p:sldId id="1565" r:id="rId6"/>
    <p:sldId id="1566" r:id="rId7"/>
    <p:sldId id="1564" r:id="rId8"/>
    <p:sldId id="265" r:id="rId9"/>
    <p:sldId id="283" r:id="rId10"/>
    <p:sldId id="279" r:id="rId11"/>
    <p:sldId id="261" r:id="rId12"/>
    <p:sldId id="26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  <p14:sldId id="1555"/>
            <p14:sldId id="1565"/>
            <p14:sldId id="1566"/>
            <p14:sldId id="1564"/>
          </p14:sldIdLst>
        </p14:section>
        <p14:section name="implement custom props" id="{34E8F58C-5812-6545-B617-761359EAAED0}">
          <p14:sldIdLst>
            <p14:sldId id="265"/>
          </p14:sldIdLst>
        </p14:section>
        <p14:section name="closing" id="{0EC9757E-F94D-C546-A5E4-126C6ED1F0FA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90" autoAdjust="0"/>
    <p:restoredTop sz="91313" autoAdjust="0"/>
  </p:normalViewPr>
  <p:slideViewPr>
    <p:cSldViewPr snapToGrid="0">
      <p:cViewPr varScale="1">
        <p:scale>
          <a:sx n="134" d="100"/>
          <a:sy n="134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12/11/18 1:49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2:28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12/11/18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51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82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40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7" r:id="rId26"/>
    <p:sldLayoutId id="2147484558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32092"/>
          </a:xfrm>
        </p:spPr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73888"/>
          </a:xfrm>
        </p:spPr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sz="3200" dirty="0">
                <a:hlinkClick r:id="rId2"/>
              </a:rPr>
              <a:t>https://sharepoint.github.io/sp-dev-fx-property-controls</a:t>
            </a:r>
            <a:r>
              <a:rPr lang="en-US" sz="32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SFPx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39" y="1167124"/>
            <a:ext cx="3175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01451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499</Words>
  <Application>Microsoft Macintosh PowerPoint</Application>
  <PresentationFormat>Custom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Property Pane Controls for SFPx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2018-12-11T19:47:09Z</dcterms:modified>
</cp:coreProperties>
</file>