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72" r:id="rId6"/>
    <p:sldId id="1573" r:id="rId7"/>
    <p:sldId id="1574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5"/>
            <p14:sldId id="1572"/>
            <p14:sldId id="1573"/>
            <p14:sldId id="1574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74" d="100"/>
          <a:sy n="74" d="100"/>
        </p:scale>
        <p:origin x="9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586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3/2/2019 4:57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3/2/2019 4:57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hyperlink" Target="https://sharepoint.github.io/sp-dev-fx-property-controls" TargetMode="Externa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harepoint.github.io/sp-dev-fx-property-controls/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the </a:t>
            </a:r>
            <a:r>
              <a:rPr lang="en-US" dirty="0" err="1"/>
              <a:t>SPFx</a:t>
            </a:r>
            <a:r>
              <a:rPr lang="en-US" dirty="0"/>
              <a:t> PnP Reusable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Reusable PnP Controls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controls included in SharePoint Framework API are basic input controls	</a:t>
            </a:r>
          </a:p>
          <a:p>
            <a:pPr lvl="1"/>
            <a:r>
              <a:rPr lang="en-US" dirty="0"/>
              <a:t>Textbox, drop downs, sliders, toggles, links, </a:t>
            </a:r>
            <a:r>
              <a:rPr lang="en-US" dirty="0" err="1"/>
              <a:t>lables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Don’t contain logic or details about current SharePoint site</a:t>
            </a:r>
          </a:p>
          <a:p>
            <a:pPr lvl="1"/>
            <a:r>
              <a:rPr lang="en-US" dirty="0"/>
              <a:t>Simple controls developers can use in web parts</a:t>
            </a:r>
          </a:p>
          <a:p>
            <a:pPr lvl="1"/>
            <a:r>
              <a:rPr lang="en-US" dirty="0"/>
              <a:t>Developers can add logic to initialize them (populate dropdown list with the lists from current site)</a:t>
            </a:r>
          </a:p>
          <a:p>
            <a:pPr lvl="1"/>
            <a:r>
              <a:rPr lang="en-US" dirty="0"/>
              <a:t>Developers can create custom property pane fields with these controls and additional business logic to create “smart controls”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94954-945E-6846-A5E5-E4729CBC3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community library</a:t>
            </a:r>
          </a:p>
          <a:p>
            <a:endParaRPr lang="en-US" dirty="0"/>
          </a:p>
          <a:p>
            <a:r>
              <a:rPr lang="en-US" dirty="0"/>
              <a:t>Managed by the SharePoint </a:t>
            </a:r>
            <a:br>
              <a:rPr lang="en-US" dirty="0"/>
            </a:br>
            <a:r>
              <a:rPr lang="en-US" dirty="0"/>
              <a:t>Patterns &amp; Practices(PnP) team</a:t>
            </a:r>
          </a:p>
          <a:p>
            <a:endParaRPr lang="en-US" dirty="0"/>
          </a:p>
          <a:p>
            <a:r>
              <a:rPr lang="en-US" dirty="0"/>
              <a:t>Includes reusable controls with logic tied to existing SharePoint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https://sharepoint.github.io/sp-dev-fx-property-controls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EB240-EB2E-3A45-8ED2-234E5FB3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Property Pane Controls for </a:t>
            </a:r>
            <a:r>
              <a:rPr lang="en-US" dirty="0" err="1"/>
              <a:t>SPFx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A4A71-DF67-2446-9C9C-3E9BC573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98" y="1212850"/>
            <a:ext cx="3575548" cy="11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24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295CED-A4DC-334E-BC0A-D9242C872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PropertyFieldColorPicker</a:t>
            </a:r>
            <a:endParaRPr lang="en-US" dirty="0"/>
          </a:p>
          <a:p>
            <a:pPr lvl="1"/>
            <a:r>
              <a:rPr lang="en-US" dirty="0"/>
              <a:t>Generates a color picker</a:t>
            </a:r>
          </a:p>
          <a:p>
            <a:r>
              <a:rPr lang="en-US" dirty="0" err="1"/>
              <a:t>PropertyFieldDateTimePicker</a:t>
            </a:r>
            <a:endParaRPr lang="en-US" dirty="0"/>
          </a:p>
          <a:p>
            <a:pPr lvl="1"/>
            <a:r>
              <a:rPr lang="en-US" dirty="0"/>
              <a:t>Create a datetime picker</a:t>
            </a:r>
          </a:p>
          <a:p>
            <a:r>
              <a:rPr lang="en-US" dirty="0" err="1"/>
              <a:t>PropertyFieldListPicker</a:t>
            </a:r>
            <a:endParaRPr lang="en-US" dirty="0"/>
          </a:p>
          <a:p>
            <a:pPr lvl="1"/>
            <a:r>
              <a:rPr lang="en-US" dirty="0"/>
              <a:t>Displays dropdown of lists from current SharePoint site</a:t>
            </a:r>
          </a:p>
          <a:p>
            <a:pPr lvl="1"/>
            <a:r>
              <a:rPr lang="en-US" dirty="0"/>
              <a:t>Supports single or multi-select</a:t>
            </a:r>
          </a:p>
          <a:p>
            <a:r>
              <a:rPr lang="en-US" dirty="0" err="1"/>
              <a:t>PropertyFieldPeoplePicker</a:t>
            </a:r>
            <a:endParaRPr lang="en-US" dirty="0"/>
          </a:p>
          <a:p>
            <a:pPr lvl="1"/>
            <a:r>
              <a:rPr lang="en-US" dirty="0"/>
              <a:t>Lists users &amp; groups from the current SharePoint site</a:t>
            </a:r>
          </a:p>
          <a:p>
            <a:r>
              <a:rPr lang="en-US" i="1" dirty="0"/>
              <a:t>… and many more!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5F62C-6C3C-4D48-A4B2-150A482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Controls from the PnP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D198-BBF4-D541-B46D-D47848B6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62" y="1087437"/>
            <a:ext cx="52324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35E8C-E106-0E43-8C4C-C8B2EBA1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63" y="2230437"/>
            <a:ext cx="43307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90DEA-B625-1D41-98EA-EC9FB473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68" y="3366325"/>
            <a:ext cx="3455988" cy="33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18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install as NPM package</a:t>
            </a:r>
          </a:p>
          <a:p>
            <a:r>
              <a:rPr lang="en-US" sz="1400" dirty="0" err="1"/>
              <a:t>npm</a:t>
            </a:r>
            <a:r>
              <a:rPr lang="en-US" sz="1400" dirty="0"/>
              <a:t> install @</a:t>
            </a:r>
            <a:r>
              <a:rPr lang="en-US" sz="1400" dirty="0" err="1"/>
              <a:t>pnp</a:t>
            </a:r>
            <a:r>
              <a:rPr lang="en-US" sz="1400" dirty="0"/>
              <a:t>/</a:t>
            </a:r>
            <a:r>
              <a:rPr lang="en-US" sz="1400" dirty="0" err="1"/>
              <a:t>spfx</a:t>
            </a:r>
            <a:r>
              <a:rPr lang="en-US" sz="1400" dirty="0"/>
              <a:t>-property-controls --save --save-exact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import reference in web part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import { 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</a:t>
            </a:r>
            <a:r>
              <a:rPr lang="en-US" sz="1400" dirty="0">
                <a:solidFill>
                  <a:schemeClr val="tx1"/>
                </a:solidFill>
              </a:rPr>
              <a:t> } from '@</a:t>
            </a:r>
            <a:r>
              <a:rPr lang="en-US" sz="1400" dirty="0" err="1">
                <a:solidFill>
                  <a:schemeClr val="tx1"/>
                </a:solidFill>
              </a:rPr>
              <a:t>pnp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spfx</a:t>
            </a:r>
            <a:r>
              <a:rPr lang="en-US" sz="1400" dirty="0">
                <a:solidFill>
                  <a:schemeClr val="tx1"/>
                </a:solidFill>
              </a:rPr>
              <a:t>-property-controls/lib/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’;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// add to property pane configuration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('lists',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label: 'Select a list',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selectedList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this.properties.lists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includeHidden</a:t>
            </a:r>
            <a:r>
              <a:rPr lang="en-US" sz="14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orderBy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PropertyFieldListPickerOrderBy.Title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disabled: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onPropertyChange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this.onPropertyPaneFieldChanged.bind</a:t>
            </a:r>
            <a:r>
              <a:rPr lang="en-US" sz="1400" dirty="0">
                <a:solidFill>
                  <a:schemeClr val="tx1"/>
                </a:solidFill>
              </a:rPr>
              <a:t>(this),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properties: </a:t>
            </a:r>
            <a:r>
              <a:rPr lang="en-US" sz="1400" dirty="0" err="1">
                <a:solidFill>
                  <a:schemeClr val="tx1"/>
                </a:solidFill>
              </a:rPr>
              <a:t>this.properties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context: </a:t>
            </a:r>
            <a:r>
              <a:rPr lang="en-US" sz="1400" dirty="0" err="1">
                <a:solidFill>
                  <a:schemeClr val="tx1"/>
                </a:solidFill>
              </a:rPr>
              <a:t>this.context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onGetErrorMessage</a:t>
            </a:r>
            <a:r>
              <a:rPr lang="en-US" sz="1400" dirty="0">
                <a:solidFill>
                  <a:schemeClr val="tx1"/>
                </a:solidFill>
              </a:rPr>
              <a:t>: null,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deferredValidationTime</a:t>
            </a:r>
            <a:r>
              <a:rPr lang="en-US" sz="1400" dirty="0">
                <a:solidFill>
                  <a:schemeClr val="tx1"/>
                </a:solidFill>
              </a:rPr>
              <a:t>: 0,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key: '</a:t>
            </a:r>
            <a:r>
              <a:rPr lang="en-US" sz="1400" dirty="0" err="1">
                <a:solidFill>
                  <a:schemeClr val="tx1"/>
                </a:solidFill>
              </a:rPr>
              <a:t>listPickerFieldId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sz="1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449218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the </a:t>
            </a:r>
            <a:r>
              <a:rPr lang="en-US" sz="2400" dirty="0" err="1"/>
              <a:t>SPFx</a:t>
            </a:r>
            <a:r>
              <a:rPr lang="en-US" sz="2400" dirty="0"/>
              <a:t> PnP Reusable Property Pane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Reusable PnP Controls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Reusable Property Panel Controls for SharePoint Framework Solutions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https://sharepoint.github.io/sp-dev-fx-property-controls/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1186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504</Words>
  <Application>Microsoft Office PowerPoint</Application>
  <PresentationFormat>Custom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Property Pane Controls for SPFx</vt:lpstr>
      <vt:lpstr>Popular Controls from the PnP Library</vt:lpstr>
      <vt:lpstr>Adding to your project</vt:lpstr>
      <vt:lpstr>Demo Leveraging the SPFx PnP Reusable Property Pane Controls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2019-03-02T21:59:27Z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