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59" r:id="rId5"/>
    <p:sldId id="1554" r:id="rId6"/>
    <p:sldId id="1560" r:id="rId7"/>
    <p:sldId id="1556" r:id="rId8"/>
    <p:sldId id="1552" r:id="rId9"/>
    <p:sldId id="1564" r:id="rId10"/>
    <p:sldId id="1565" r:id="rId11"/>
    <p:sldId id="1566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outro" id="{E93196B6-EFE2-3242-B776-C77C0FCFFEF1}">
          <p14:sldIdLst>
            <p14:sldId id="1559"/>
          </p14:sldIdLst>
        </p14:section>
        <p14:section name="implement custom props" id="{34E8F58C-5812-6545-B617-761359EAAED0}">
          <p14:sldIdLst>
            <p14:sldId id="1554"/>
            <p14:sldId id="1560"/>
            <p14:sldId id="1556"/>
            <p14:sldId id="1552"/>
            <p14:sldId id="1564"/>
            <p14:sldId id="1565"/>
            <p14:sldId id="1566"/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90" autoAdjust="0"/>
    <p:restoredTop sz="91313" autoAdjust="0"/>
  </p:normalViewPr>
  <p:slideViewPr>
    <p:cSldViewPr snapToGrid="0">
      <p:cViewPr varScale="1">
        <p:scale>
          <a:sx n="134" d="100"/>
          <a:sy n="134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51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82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7" r:id="rId28"/>
    <p:sldLayoutId id="2147484558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Adding configuration properties to React Client-Side web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960263"/>
          </a:xfrm>
        </p:spPr>
        <p:txBody>
          <a:bodyPr/>
          <a:lstStyle/>
          <a:p>
            <a:r>
              <a:rPr lang="en-US" sz="2800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.props.description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.props.description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.props.description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(description: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with the property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 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569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9BC1-EFAA-594E-B7F1-CFB38396F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groupFields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'description'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labelField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text: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'Label text'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4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0444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 an interface in your web part that includes one or more target properties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 </a:t>
            </a:r>
            <a:r>
              <a:rPr lang="en-US" dirty="0"/>
              <a:t>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Handling property field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028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property pane has two interaction modes: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Reactive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Non-reactive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b="1" dirty="0"/>
              <a:t>eactive mode</a:t>
            </a:r>
            <a:r>
              <a:rPr lang="en-US" sz="2400" dirty="0"/>
              <a:t>: every change = change event is triggered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Reactive behavior automatically updates the web part user interface with the new property field values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Non-reactive mode: </a:t>
            </a:r>
            <a:r>
              <a:rPr lang="en-US" sz="2400" dirty="0"/>
              <a:t>does not update the web part user interface automatically unless the user confirms the changes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While reactive mode is sufficient for many scenarios, at times you will need non-reactive behavior. 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Default mode = reactive mode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Override the default behavior by adding the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disableReactivePropertyChanges</a:t>
            </a:r>
            <a:r>
              <a:rPr lang="en-US" dirty="0"/>
              <a:t> method to the web part class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8" y="4433366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Adding configuration properties to React Client-Side web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960263"/>
          </a:xfrm>
        </p:spPr>
        <p:txBody>
          <a:bodyPr/>
          <a:lstStyle/>
          <a:p>
            <a:r>
              <a:rPr lang="en-US" sz="2800" dirty="0"/>
              <a:t>Modify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propertyPaneSettings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method and add the property to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sz="2800" dirty="0"/>
              <a:t> array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groupFields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'description'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Adding configuration properties to React Client-Side web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Pass the property value to React component when the React component is created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render():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.properties.description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.domElement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818</Words>
  <Application>Microsoft Macintosh PowerPoint</Application>
  <PresentationFormat>Custom</PresentationFormat>
  <Paragraphs>143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2018-12-11T19:10:16Z</dcterms:modified>
</cp:coreProperties>
</file>