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64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  <p14:sldId id="1555"/>
            <p14:sldId id="1556"/>
            <p14:sldId id="1564"/>
            <p14:sldId id="1563"/>
          </p14:sldIdLst>
        </p14:section>
        <p14:section name="implement custom props" id="{34E8F58C-5812-6545-B617-761359EAAED0}">
          <p14:sldIdLst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90" autoAdjust="0"/>
    <p:restoredTop sz="91313" autoAdjust="0"/>
  </p:normalViewPr>
  <p:slideViewPr>
    <p:cSldViewPr snapToGrid="0">
      <p:cViewPr varScale="1">
        <p:scale>
          <a:sx n="134" d="100"/>
          <a:sy n="134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5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82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7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5097462" cy="564462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Property pane supports the following field types out-of-the-box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Also possible to create your own 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85980"/>
          </a:xfrm>
        </p:spPr>
        <p:txBody>
          <a:bodyPr/>
          <a:lstStyle/>
          <a:p>
            <a:r>
              <a:rPr lang="en-US" dirty="0"/>
              <a:t>Define an interface in your web part that includes one or more target properties</a:t>
            </a:r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field type in the web part class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b="1" dirty="0" err="1"/>
              <a:t>sp</a:t>
            </a:r>
            <a:r>
              <a:rPr lang="en-US" b="1" dirty="0"/>
              <a:t>-</a:t>
            </a:r>
            <a:r>
              <a:rPr lang="en-US" b="1" dirty="0" err="1"/>
              <a:t>webpart</a:t>
            </a:r>
            <a:r>
              <a:rPr lang="en-US" b="1" dirty="0"/>
              <a:t>-base </a:t>
            </a:r>
            <a:r>
              <a:rPr lang="en-US" dirty="0"/>
              <a:t>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92300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When out-of-the-box property pane controls don’t meet your needs you can create your own custom controls</a:t>
            </a:r>
          </a:p>
          <a:p>
            <a:r>
              <a:rPr lang="en-US" sz="2800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https://github.com/SharePoint/sp-dev-fx-webparts/tree/master/samples/react-custompropertypanecontrols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581</Words>
  <Application>Microsoft Macintosh PowerPoint</Application>
  <PresentationFormat>Custom</PresentationFormat>
  <Paragraphs>86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2018-12-11T19:26:27Z</dcterms:modified>
</cp:coreProperties>
</file>