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7" r:id="rId3"/>
    <p:sldId id="259" r:id="rId4"/>
    <p:sldId id="263" r:id="rId5"/>
    <p:sldId id="262" r:id="rId6"/>
    <p:sldId id="265" r:id="rId7"/>
    <p:sldId id="266" r:id="rId8"/>
    <p:sldId id="269" r:id="rId9"/>
    <p:sldId id="270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75" d="100"/>
          <a:sy n="75" d="100"/>
        </p:scale>
        <p:origin x="69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9709-1DB4-428A-9845-7B2F9284B420}" type="datetimeFigureOut">
              <a:rPr lang="es-MX" smtClean="0"/>
              <a:t>03/12/2018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AEA8-86A2-4DE7-98B7-0DE74A594E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942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9709-1DB4-428A-9845-7B2F9284B420}" type="datetimeFigureOut">
              <a:rPr lang="es-MX" smtClean="0"/>
              <a:t>03/12/2018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AEA8-86A2-4DE7-98B7-0DE74A594E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027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9709-1DB4-428A-9845-7B2F9284B420}" type="datetimeFigureOut">
              <a:rPr lang="es-MX" smtClean="0"/>
              <a:t>03/12/2018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AEA8-86A2-4DE7-98B7-0DE74A594E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4629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9709-1DB4-428A-9845-7B2F9284B420}" type="datetimeFigureOut">
              <a:rPr lang="es-MX" smtClean="0"/>
              <a:t>03/12/2018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AEA8-86A2-4DE7-98B7-0DE74A594EAE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9126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9709-1DB4-428A-9845-7B2F9284B420}" type="datetimeFigureOut">
              <a:rPr lang="es-MX" smtClean="0"/>
              <a:t>03/12/2018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AEA8-86A2-4DE7-98B7-0DE74A594E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6476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9709-1DB4-428A-9845-7B2F9284B420}" type="datetimeFigureOut">
              <a:rPr lang="es-MX" smtClean="0"/>
              <a:t>03/12/2018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AEA8-86A2-4DE7-98B7-0DE74A594E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5358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9709-1DB4-428A-9845-7B2F9284B420}" type="datetimeFigureOut">
              <a:rPr lang="es-MX" smtClean="0"/>
              <a:t>03/12/2018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AEA8-86A2-4DE7-98B7-0DE74A594E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6632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9709-1DB4-428A-9845-7B2F9284B420}" type="datetimeFigureOut">
              <a:rPr lang="es-MX" smtClean="0"/>
              <a:t>03/12/2018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AEA8-86A2-4DE7-98B7-0DE74A594E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321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9709-1DB4-428A-9845-7B2F9284B420}" type="datetimeFigureOut">
              <a:rPr lang="es-MX" smtClean="0"/>
              <a:t>03/12/2018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AEA8-86A2-4DE7-98B7-0DE74A594E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45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9709-1DB4-428A-9845-7B2F9284B420}" type="datetimeFigureOut">
              <a:rPr lang="es-MX" smtClean="0"/>
              <a:t>03/12/2018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AEA8-86A2-4DE7-98B7-0DE74A594E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9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9709-1DB4-428A-9845-7B2F9284B420}" type="datetimeFigureOut">
              <a:rPr lang="es-MX" smtClean="0"/>
              <a:t>03/12/2018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AEA8-86A2-4DE7-98B7-0DE74A594E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34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9709-1DB4-428A-9845-7B2F9284B420}" type="datetimeFigureOut">
              <a:rPr lang="es-MX" smtClean="0"/>
              <a:t>03/12/2018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AEA8-86A2-4DE7-98B7-0DE74A594E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914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9709-1DB4-428A-9845-7B2F9284B420}" type="datetimeFigureOut">
              <a:rPr lang="es-MX" smtClean="0"/>
              <a:t>03/12/2018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AEA8-86A2-4DE7-98B7-0DE74A594E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33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9709-1DB4-428A-9845-7B2F9284B420}" type="datetimeFigureOut">
              <a:rPr lang="es-MX" smtClean="0"/>
              <a:t>03/12/2018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AEA8-86A2-4DE7-98B7-0DE74A594E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739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9709-1DB4-428A-9845-7B2F9284B420}" type="datetimeFigureOut">
              <a:rPr lang="es-MX" smtClean="0"/>
              <a:t>03/12/2018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AEA8-86A2-4DE7-98B7-0DE74A594E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190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9709-1DB4-428A-9845-7B2F9284B420}" type="datetimeFigureOut">
              <a:rPr lang="es-MX" smtClean="0"/>
              <a:t>03/12/2018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AEA8-86A2-4DE7-98B7-0DE74A594E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009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9709-1DB4-428A-9845-7B2F9284B420}" type="datetimeFigureOut">
              <a:rPr lang="es-MX" smtClean="0"/>
              <a:t>03/12/2018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AEA8-86A2-4DE7-98B7-0DE74A594E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415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4B9709-1DB4-428A-9845-7B2F9284B420}" type="datetimeFigureOut">
              <a:rPr lang="es-MX" smtClean="0"/>
              <a:t>03/12/2018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AEA8-86A2-4DE7-98B7-0DE74A594E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8155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2846436"/>
            <a:ext cx="8825658" cy="699318"/>
          </a:xfrm>
        </p:spPr>
        <p:txBody>
          <a:bodyPr/>
          <a:lstStyle/>
          <a:p>
            <a:r>
              <a:rPr lang="es-MX" sz="3600" dirty="0" smtClean="0"/>
              <a:t>Rutas óptimas en el</a:t>
            </a:r>
            <a:endParaRPr lang="es-MX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414245" cy="1331320"/>
          </a:xfrm>
        </p:spPr>
        <p:txBody>
          <a:bodyPr>
            <a:noAutofit/>
          </a:bodyPr>
          <a:lstStyle/>
          <a:p>
            <a:r>
              <a:rPr lang="es-MX" dirty="0" err="1" smtClean="0"/>
              <a:t>Malvaes</a:t>
            </a:r>
            <a:r>
              <a:rPr lang="es-MX" dirty="0" smtClean="0"/>
              <a:t> </a:t>
            </a:r>
            <a:r>
              <a:rPr lang="es-MX" dirty="0" err="1" smtClean="0"/>
              <a:t>Diaz</a:t>
            </a:r>
            <a:r>
              <a:rPr lang="es-MX" dirty="0" smtClean="0"/>
              <a:t>, </a:t>
            </a:r>
            <a:r>
              <a:rPr lang="es-MX" dirty="0"/>
              <a:t>Stephanie </a:t>
            </a:r>
            <a:r>
              <a:rPr lang="es-MX" dirty="0" err="1"/>
              <a:t>Lizeth</a:t>
            </a:r>
            <a:r>
              <a:rPr lang="es-MX" dirty="0"/>
              <a:t>            </a:t>
            </a:r>
            <a:r>
              <a:rPr lang="es-MX" dirty="0" smtClean="0"/>
              <a:t>	135515</a:t>
            </a:r>
            <a:endParaRPr lang="es-MX" dirty="0"/>
          </a:p>
          <a:p>
            <a:r>
              <a:rPr lang="es-MX" dirty="0"/>
              <a:t>Peña Flores, Luis Fernando                </a:t>
            </a:r>
            <a:r>
              <a:rPr lang="es-MX" dirty="0" smtClean="0"/>
              <a:t>	158488</a:t>
            </a:r>
            <a:endParaRPr lang="es-MX" dirty="0"/>
          </a:p>
          <a:p>
            <a:r>
              <a:rPr lang="es-MX" dirty="0"/>
              <a:t>Orduña Ferreira, Fabián                    </a:t>
            </a:r>
            <a:r>
              <a:rPr lang="es-MX" dirty="0" smtClean="0"/>
              <a:t>	159001</a:t>
            </a:r>
            <a:endParaRPr lang="es-MX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154955" y="3545754"/>
            <a:ext cx="8825658" cy="6993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3600" dirty="0"/>
              <a:t>Sistema de Transporte Colectivo Metro</a:t>
            </a:r>
            <a:endParaRPr lang="es-MX" sz="36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359965"/>
            <a:ext cx="2345456" cy="23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9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11" y="1329018"/>
            <a:ext cx="6748834" cy="50650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170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5201" y="1502234"/>
            <a:ext cx="8946541" cy="4517566"/>
          </a:xfrm>
        </p:spPr>
        <p:txBody>
          <a:bodyPr>
            <a:noAutofit/>
          </a:bodyPr>
          <a:lstStyle/>
          <a:p>
            <a:r>
              <a:rPr lang="es-MX" sz="2800" dirty="0" smtClean="0"/>
              <a:t>Combinar </a:t>
            </a:r>
            <a:r>
              <a:rPr lang="es-MX" sz="2800" dirty="0"/>
              <a:t>distintos tipos de </a:t>
            </a:r>
            <a:r>
              <a:rPr lang="es-MX" sz="2800" dirty="0" smtClean="0"/>
              <a:t>razonamiento y de búsqueda </a:t>
            </a:r>
            <a:r>
              <a:rPr lang="es-MX" sz="2800" dirty="0"/>
              <a:t>para planear rutas entre un origen y destino</a:t>
            </a:r>
            <a:r>
              <a:rPr lang="es-MX" sz="2800" dirty="0" smtClean="0"/>
              <a:t>.</a:t>
            </a:r>
          </a:p>
          <a:p>
            <a:pPr marL="0" indent="0">
              <a:buNone/>
            </a:pPr>
            <a:endParaRPr lang="es-MX" sz="2800" dirty="0" smtClean="0"/>
          </a:p>
          <a:p>
            <a:r>
              <a:rPr lang="es-MX" sz="2800" dirty="0" smtClean="0"/>
              <a:t>Contestar diversos cuestionamientos acerca de los tipos de razonamiento y de búsqueda.</a:t>
            </a:r>
          </a:p>
          <a:p>
            <a:pPr marL="0" indent="0">
              <a:buNone/>
            </a:pPr>
            <a:endParaRPr lang="es-MX" sz="2800" dirty="0" smtClean="0"/>
          </a:p>
          <a:p>
            <a:r>
              <a:rPr lang="es-MX" sz="2800" dirty="0" smtClean="0"/>
              <a:t>Implementar un Mini-</a:t>
            </a:r>
            <a:r>
              <a:rPr lang="es-MX" sz="2800" dirty="0" err="1" smtClean="0"/>
              <a:t>Router</a:t>
            </a:r>
            <a:r>
              <a:rPr lang="es-MX" sz="2800" dirty="0" smtClean="0"/>
              <a:t> en </a:t>
            </a:r>
            <a:r>
              <a:rPr lang="es-MX" sz="2800" dirty="0" err="1" smtClean="0"/>
              <a:t>Swi-Prolog</a:t>
            </a:r>
            <a:r>
              <a:rPr lang="es-MX" sz="2800" dirty="0" smtClean="0"/>
              <a:t>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09" y="4053117"/>
            <a:ext cx="2158730" cy="1777778"/>
          </a:xfrm>
          <a:prstGeom prst="rect">
            <a:avLst/>
          </a:prstGeom>
          <a:effectLst>
            <a:reflection stA="88000" endPos="52000" dist="177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2423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7810" y="160618"/>
            <a:ext cx="4725989" cy="1058582"/>
          </a:xfrm>
        </p:spPr>
        <p:txBody>
          <a:bodyPr/>
          <a:lstStyle/>
          <a:p>
            <a:r>
              <a:rPr lang="es-MX" sz="6000" dirty="0" smtClean="0"/>
              <a:t>Motivación</a:t>
            </a:r>
            <a:endParaRPr lang="es-MX" sz="6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781" y="1435100"/>
            <a:ext cx="8046586" cy="46227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872" y="381000"/>
            <a:ext cx="1477177" cy="6223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875" y="1006475"/>
            <a:ext cx="1695450" cy="4972050"/>
          </a:xfrm>
          <a:prstGeom prst="rect">
            <a:avLst/>
          </a:prstGeom>
        </p:spPr>
      </p:pic>
      <p:sp>
        <p:nvSpPr>
          <p:cNvPr id="14" name="Flecha derecha 13"/>
          <p:cNvSpPr/>
          <p:nvPr/>
        </p:nvSpPr>
        <p:spPr>
          <a:xfrm>
            <a:off x="5280025" y="2870200"/>
            <a:ext cx="2197100" cy="124459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2315" l="28750" r="61250">
                        <a14:foregroundMark x1="43281" y1="85000" x2="43281" y2="85000"/>
                      </a14:backgroundRemoval>
                    </a14:imgEffect>
                  </a14:imgLayer>
                </a14:imgProps>
              </a:ext>
            </a:extLst>
          </a:blip>
          <a:srcRect l="28728" t="10842" r="35805" b="6728"/>
          <a:stretch/>
        </p:blipFill>
        <p:spPr>
          <a:xfrm>
            <a:off x="5114983" y="311149"/>
            <a:ext cx="2059484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8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Supuestos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0" y="1494118"/>
            <a:ext cx="6503990" cy="4741582"/>
          </a:xfrm>
        </p:spPr>
        <p:txBody>
          <a:bodyPr>
            <a:noAutofit/>
          </a:bodyPr>
          <a:lstStyle/>
          <a:p>
            <a:r>
              <a:rPr lang="es-MX" sz="2800" dirty="0" smtClean="0"/>
              <a:t>No se puede visitar una estación más de dos veces</a:t>
            </a:r>
          </a:p>
          <a:p>
            <a:pPr marL="0" indent="0">
              <a:buNone/>
            </a:pPr>
            <a:endParaRPr lang="es-MX" sz="2800" dirty="0" smtClean="0"/>
          </a:p>
          <a:p>
            <a:r>
              <a:rPr lang="es-MX" sz="2800" dirty="0" smtClean="0"/>
              <a:t>Siempre existe una ruta entre dos estaciones dadas.</a:t>
            </a:r>
          </a:p>
          <a:p>
            <a:pPr marL="0" indent="0">
              <a:buNone/>
            </a:pPr>
            <a:endParaRPr lang="es-MX" sz="2800" dirty="0" smtClean="0"/>
          </a:p>
          <a:p>
            <a:r>
              <a:rPr lang="es-MX" sz="2800" dirty="0" smtClean="0"/>
              <a:t>Si una ruta, R, es óptima entonces cualquier sub-ruta de R también es óptima.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00" y="2100085"/>
            <a:ext cx="4826253" cy="352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8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4616" y="1765300"/>
            <a:ext cx="6835884" cy="4254500"/>
          </a:xfrm>
        </p:spPr>
        <p:txBody>
          <a:bodyPr/>
          <a:lstStyle/>
          <a:p>
            <a:r>
              <a:rPr lang="es-MX" sz="2800" dirty="0" smtClean="0"/>
              <a:t>La red del Sistema de Transporte Colectivo Metro (STCM) es representada con un grafo no dirigido.</a:t>
            </a:r>
          </a:p>
          <a:p>
            <a:pPr marL="0" indent="0">
              <a:buNone/>
            </a:pPr>
            <a:endParaRPr lang="es-MX" sz="2800" dirty="0" smtClean="0"/>
          </a:p>
          <a:p>
            <a:r>
              <a:rPr lang="es-MX" sz="2800" dirty="0" smtClean="0"/>
              <a:t>Las búsquedas de rutas son implementadas en profundidad </a:t>
            </a:r>
            <a:r>
              <a:rPr lang="es-MX" sz="2800" dirty="0" err="1" smtClean="0"/>
              <a:t>ó</a:t>
            </a:r>
            <a:r>
              <a:rPr lang="es-MX" sz="2800" dirty="0" smtClean="0"/>
              <a:t> con el algoritmo heurístico A*.</a:t>
            </a:r>
          </a:p>
          <a:p>
            <a:endParaRPr lang="es-MX" dirty="0"/>
          </a:p>
        </p:txBody>
      </p:sp>
      <p:pic>
        <p:nvPicPr>
          <p:cNvPr id="1026" name="Picture 2" descr="https://lh5.googleusercontent.com/fnOMKSk7YYaTExwMBBe4YWusH87QXc6kDWB2-Lzx3-Mtk4Y7Nnfv2oRTkJcz0aC1kRXh3bQx6POJdlUZVd7ZNl4wktvYu_UAwmaejvseb2Z2RzirXcpf7cQ849FjZvwB4oG3aN63YY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564606"/>
            <a:ext cx="2522138" cy="265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44511" y="18697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4200" dirty="0" smtClean="0"/>
              <a:t>Marco teórico</a:t>
            </a:r>
          </a:p>
        </p:txBody>
      </p:sp>
    </p:spTree>
    <p:extLst>
      <p:ext uri="{BB962C8B-B14F-4D97-AF65-F5344CB8AC3E}">
        <p14:creationId xmlns:p14="http://schemas.microsoft.com/office/powerpoint/2010/main" val="30469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1611" y="1979612"/>
            <a:ext cx="5854700" cy="1462088"/>
          </a:xfrm>
        </p:spPr>
        <p:txBody>
          <a:bodyPr/>
          <a:lstStyle/>
          <a:p>
            <a:r>
              <a:rPr lang="es-MX" sz="2800" dirty="0" smtClean="0"/>
              <a:t>La heurística utiliza distancias geográficas, latitud y longitud.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44511" y="18697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4200" dirty="0" smtClean="0"/>
              <a:t>Marco teórico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1" y="3990181"/>
            <a:ext cx="6135790" cy="2363788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6467034" y="4291806"/>
            <a:ext cx="5345167" cy="193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sz="2800" dirty="0" smtClean="0"/>
              <a:t>Se guardan las rutas calculadas con método de razonamiento basado en casos.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2" y="1431131"/>
            <a:ext cx="2559050" cy="25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3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1610" y="1979612"/>
            <a:ext cx="11558589" cy="1373188"/>
          </a:xfrm>
        </p:spPr>
        <p:txBody>
          <a:bodyPr>
            <a:normAutofit/>
          </a:bodyPr>
          <a:lstStyle/>
          <a:p>
            <a:r>
              <a:rPr lang="es-MX" sz="2800" dirty="0" smtClean="0"/>
              <a:t>Se utiliza una jerarquía partonómica para el razonamiento basado en modelos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44511" y="18697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4200" dirty="0" smtClean="0"/>
              <a:t>Marco teórico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201610" y="2779712"/>
            <a:ext cx="5345167" cy="193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sz="2800" dirty="0" smtClean="0"/>
              <a:t>Se definió dicha jerarquía de la siguiente forma:</a:t>
            </a:r>
          </a:p>
        </p:txBody>
      </p:sp>
    </p:spTree>
    <p:extLst>
      <p:ext uri="{BB962C8B-B14F-4D97-AF65-F5344CB8AC3E}">
        <p14:creationId xmlns:p14="http://schemas.microsoft.com/office/powerpoint/2010/main" val="12427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09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6656" y="2171701"/>
            <a:ext cx="8344644" cy="2758080"/>
          </a:xfrm>
        </p:spPr>
        <p:txBody>
          <a:bodyPr/>
          <a:lstStyle/>
          <a:p>
            <a:r>
              <a:rPr lang="es-MX" sz="19900" dirty="0" smtClean="0"/>
              <a:t>DEMO</a:t>
            </a:r>
            <a:endParaRPr lang="es-MX" sz="19900" dirty="0"/>
          </a:p>
        </p:txBody>
      </p:sp>
    </p:spTree>
    <p:extLst>
      <p:ext uri="{BB962C8B-B14F-4D97-AF65-F5344CB8AC3E}">
        <p14:creationId xmlns:p14="http://schemas.microsoft.com/office/powerpoint/2010/main" val="338162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174</Words>
  <Application>Microsoft Office PowerPoint</Application>
  <PresentationFormat>Panorámica</PresentationFormat>
  <Paragraphs>30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Rutas óptimas en el</vt:lpstr>
      <vt:lpstr>Objetivos</vt:lpstr>
      <vt:lpstr>Motivación</vt:lpstr>
      <vt:lpstr>Supuestos</vt:lpstr>
      <vt:lpstr>Presentación de PowerPoint</vt:lpstr>
      <vt:lpstr>Presentación de PowerPoint</vt:lpstr>
      <vt:lpstr>Presentación de PowerPoint</vt:lpstr>
      <vt:lpstr>Presentación de PowerPoint</vt:lpstr>
      <vt:lpstr>DEMO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FERNANDO PEÑA FLORES</dc:creator>
  <cp:lastModifiedBy>LUIS FERNANDO PEÑA FLORES</cp:lastModifiedBy>
  <cp:revision>12</cp:revision>
  <dcterms:created xsi:type="dcterms:W3CDTF">2018-12-03T22:30:03Z</dcterms:created>
  <dcterms:modified xsi:type="dcterms:W3CDTF">2018-12-04T01:20:01Z</dcterms:modified>
</cp:coreProperties>
</file>