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D42E1-1D7A-4B9C-9EF3-CFBC6D766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D9DEF3-C658-4D53-B453-68C847D40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2B42A9-4450-4D9D-A2FA-4729D1FA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2F0-454F-45FB-B518-D471AF2C47CD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B9BDC4-A0E8-4400-91F7-98C50978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34881B-7440-4565-88A2-BDE4C9F2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3DF7-5812-40DF-9859-90E5776453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6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84B6B-E75F-4BEE-8D01-32646898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80D851-933A-4E29-8F92-DA3397974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9A7345-27DC-4D76-B0AD-2E712CC4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2F0-454F-45FB-B518-D471AF2C47CD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DEB424-1FD2-461C-88C4-71B6343B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F264FC-17C7-4DB9-A79B-94B2DACB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3DF7-5812-40DF-9859-90E5776453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7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26F63C-6FF8-41F7-9B45-FD1D09676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C66125-7781-422F-8D45-777D01E64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367C06-E881-4AC2-8EA1-CA1B8427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2F0-454F-45FB-B518-D471AF2C47CD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86D045-9D5A-4C7F-89F9-6B49C702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12F790-BFAB-4CA6-9324-9B9FAB96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3DF7-5812-40DF-9859-90E5776453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25C0D-7D0D-4119-8B91-DD507F5E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0E14C7-5884-46D8-87F5-2C685C696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15A214-AA36-4CF2-A6C9-4092994A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2F0-454F-45FB-B518-D471AF2C47CD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AD5C72-BAA1-4F88-9A76-8E7D60BE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7D0F0-4983-4DB8-8565-B83BCCC6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3DF7-5812-40DF-9859-90E5776453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7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D9661-9CD1-48C0-9D3F-43F0342E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27BF8C-C7A1-46E0-AEAB-204580E20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660C7-FD12-4E91-B191-6D13CB9D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2F0-454F-45FB-B518-D471AF2C47CD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E517A3-72CA-4ED2-8ED0-3C86060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B631B3-FCC9-47BC-9E53-D01B22DC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3DF7-5812-40DF-9859-90E5776453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7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DF4FC-497F-4EEF-B781-99A52E08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55517-1BA4-4886-AFA3-189B6BF6A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DC3566-2487-4485-917F-F107DB41F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C03F5A-9D07-4463-8C54-1F25D885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2F0-454F-45FB-B518-D471AF2C47CD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EE1101-8341-44CD-981E-51644351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1C6D9B-7F3E-4232-9162-DB08B518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3DF7-5812-40DF-9859-90E5776453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3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D96B7-F520-452B-B1E5-398EAB8A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601D80-A362-422E-9E76-06B1AEB12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26B678-0DE8-4DB2-B525-C43F5979A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F54E01-AE90-422B-95C9-A1B08CFC3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0A638B-B285-4E84-857F-FEF15B41B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929B0C-F41D-4D42-B849-2D72BE15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2F0-454F-45FB-B518-D471AF2C47CD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525FA8-AB51-4B5C-B46A-F53BC821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0A8637-E6C8-4413-BFE2-F1D3DBCE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3DF7-5812-40DF-9859-90E5776453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5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52640-77AA-477D-AA2D-3B61A36A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C981F9-C244-4786-A837-8A92E61F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2F0-454F-45FB-B518-D471AF2C47CD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B42CE8-7145-417C-AEA5-83B9C898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3D934D-4532-49C4-9F69-18DA394C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3DF7-5812-40DF-9859-90E5776453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6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97FDD5-F376-4E34-935B-7562CA47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2F0-454F-45FB-B518-D471AF2C47CD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DA99A0-B1B8-4102-8B2E-62B20C2B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7B27A1-842D-4428-B3DF-DE10744C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3DF7-5812-40DF-9859-90E5776453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2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75574-6BC1-4EBF-890D-970CCB9C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50A330-0542-4113-8007-5EA489E61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287DFD-FA14-4903-B804-E5A257EC9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0F87E7-5FF6-4720-B7C2-3159491E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2F0-454F-45FB-B518-D471AF2C47CD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9C0F2A-95B6-4831-8964-CDA16217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9AC18C-128C-4283-996E-5D83F277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3DF7-5812-40DF-9859-90E5776453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0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8B624-5832-461E-B2B0-07007B1A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D249BF3-51B0-459C-8804-BB4E7C3A2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BC1C88-B472-42DA-8255-5BB66546E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BAAB85-A6F4-4F76-AC80-CD0673E6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2F0-454F-45FB-B518-D471AF2C47CD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DF471D-0B6D-488D-8797-0426DC07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E1D8D2-62FA-4332-BC95-0C3F3BDE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3DF7-5812-40DF-9859-90E5776453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4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9C3D1B-498D-4F40-AE61-39D1BAF6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6356CD-80C1-4AA3-8684-F8C10A62E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CAB7D3-7483-44BA-BE00-31ECC6E73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DF2F0-454F-45FB-B518-D471AF2C47CD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CEB0B1-407A-4A0F-9AF5-773272487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8BA128-C063-4E5F-8DE4-9B50949D8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E3DF7-5812-40DF-9859-90E5776453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m para tecnologia">
            <a:extLst>
              <a:ext uri="{FF2B5EF4-FFF2-40B4-BE49-F238E27FC236}">
                <a16:creationId xmlns:a16="http://schemas.microsoft.com/office/drawing/2014/main" id="{9EACABC3-562A-453A-81C6-0D3C091E8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0" r="14181"/>
          <a:stretch/>
        </p:blipFill>
        <p:spPr bwMode="auto">
          <a:xfrm>
            <a:off x="-1" y="-28"/>
            <a:ext cx="12192000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F21AB1F-D28B-474D-B766-E05742C6993B}"/>
              </a:ext>
            </a:extLst>
          </p:cNvPr>
          <p:cNvSpPr txBox="1"/>
          <p:nvPr/>
        </p:nvSpPr>
        <p:spPr>
          <a:xfrm>
            <a:off x="704095" y="3320859"/>
            <a:ext cx="4570270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3400" b="1" kern="1200" dirty="0">
                <a:solidFill>
                  <a:srgbClr val="FF0000"/>
                </a:solidFill>
                <a:latin typeface="Gill Sans MT" panose="020B0502020104020203" pitchFamily="34" charset="0"/>
                <a:ea typeface="+mj-ea"/>
                <a:cs typeface="+mj-cs"/>
              </a:rPr>
              <a:t>Tecnologia e informação </a:t>
            </a:r>
            <a:r>
              <a:rPr lang="pt-BR" sz="3400" b="1" kern="12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rPr>
              <a:t>unidas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3400" b="1" kern="12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rPr>
              <a:t>para o desenvolvimento da sociedade</a:t>
            </a:r>
          </a:p>
        </p:txBody>
      </p:sp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esultado de imagem para tecnologia">
            <a:extLst>
              <a:ext uri="{FF2B5EF4-FFF2-40B4-BE49-F238E27FC236}">
                <a16:creationId xmlns:a16="http://schemas.microsoft.com/office/drawing/2014/main" id="{28E8D838-27C2-4C2A-BA42-3C01297A7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8" r="30797" b="-1"/>
          <a:stretch/>
        </p:blipFill>
        <p:spPr bwMode="auto">
          <a:xfrm>
            <a:off x="6021086" y="544775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672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m para tecnologia">
            <a:extLst>
              <a:ext uri="{FF2B5EF4-FFF2-40B4-BE49-F238E27FC236}">
                <a16:creationId xmlns:a16="http://schemas.microsoft.com/office/drawing/2014/main" id="{E616A5FD-8E61-414F-87BB-0500A072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" r="442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F49529E-42BC-4AE7-9C0C-3818C7AD571D}"/>
              </a:ext>
            </a:extLst>
          </p:cNvPr>
          <p:cNvSpPr txBox="1"/>
          <p:nvPr/>
        </p:nvSpPr>
        <p:spPr>
          <a:xfrm>
            <a:off x="8022021" y="3231931"/>
            <a:ext cx="3846129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000" b="1" dirty="0">
                <a:solidFill>
                  <a:srgbClr val="FF0000"/>
                </a:solidFill>
                <a:latin typeface="Gill Sans MT" panose="020B0502020104020203" pitchFamily="34" charset="0"/>
                <a:ea typeface="+mj-ea"/>
                <a:cs typeface="+mj-cs"/>
              </a:rPr>
              <a:t>Robótica</a:t>
            </a:r>
            <a:r>
              <a:rPr lang="pt-BR" sz="4000" b="1" dirty="0">
                <a:latin typeface="Gill Sans MT" panose="020B0502020104020203" pitchFamily="34" charset="0"/>
                <a:ea typeface="+mj-ea"/>
                <a:cs typeface="+mj-cs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ill Sans MT" panose="020B0502020104020203" pitchFamily="34" charset="0"/>
                <a:ea typeface="+mj-ea"/>
                <a:cs typeface="+mj-cs"/>
              </a:rPr>
              <a:t>&amp;</a:t>
            </a:r>
            <a:r>
              <a:rPr lang="pt-BR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Gill Sans MT" panose="020B0502020104020203" pitchFamily="34" charset="0"/>
                <a:ea typeface="+mj-ea"/>
                <a:cs typeface="+mj-cs"/>
              </a:rPr>
              <a:t> </a:t>
            </a:r>
            <a:r>
              <a:rPr lang="pt-BR" sz="4000" b="1" dirty="0">
                <a:latin typeface="Gill Sans MT" panose="020B0502020104020203" pitchFamily="34" charset="0"/>
                <a:ea typeface="+mj-ea"/>
                <a:cs typeface="+mj-cs"/>
              </a:rPr>
              <a:t>sustentabilidade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33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m relacionada">
            <a:extLst>
              <a:ext uri="{FF2B5EF4-FFF2-40B4-BE49-F238E27FC236}">
                <a16:creationId xmlns:a16="http://schemas.microsoft.com/office/drawing/2014/main" id="{6959F9E1-3744-4BAD-A248-92FD61840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7" y="0"/>
            <a:ext cx="5351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CCED710-93C5-4BB3-A179-E0170539EB20}"/>
              </a:ext>
            </a:extLst>
          </p:cNvPr>
          <p:cNvSpPr/>
          <p:nvPr/>
        </p:nvSpPr>
        <p:spPr>
          <a:xfrm>
            <a:off x="533400" y="628650"/>
            <a:ext cx="5562600" cy="5695950"/>
          </a:xfrm>
          <a:prstGeom prst="ellipse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597668-D9F5-4EE8-BDC0-423F2DF7A2B1}"/>
              </a:ext>
            </a:extLst>
          </p:cNvPr>
          <p:cNvSpPr txBox="1"/>
          <p:nvPr/>
        </p:nvSpPr>
        <p:spPr>
          <a:xfrm>
            <a:off x="685800" y="2183963"/>
            <a:ext cx="5410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rgbClr val="FF0000"/>
                </a:solidFill>
                <a:latin typeface="Gill Sans MT" panose="020B0502020104020203" pitchFamily="34" charset="0"/>
              </a:rPr>
              <a:t>Aprendendo</a:t>
            </a:r>
          </a:p>
          <a:p>
            <a:pPr algn="ctr"/>
            <a:r>
              <a:rPr lang="pt-BR" sz="5400" dirty="0">
                <a:solidFill>
                  <a:schemeClr val="bg1"/>
                </a:solidFill>
                <a:latin typeface="Gill Sans MT" panose="020B0502020104020203" pitchFamily="34" charset="0"/>
              </a:rPr>
              <a:t>com a</a:t>
            </a:r>
          </a:p>
          <a:p>
            <a:pPr algn="ctr"/>
            <a:r>
              <a:rPr lang="pt-BR" sz="5400" dirty="0">
                <a:solidFill>
                  <a:schemeClr val="bg1"/>
                </a:solidFill>
                <a:latin typeface="Gill Sans MT" panose="020B0502020104020203" pitchFamily="34" charset="0"/>
              </a:rPr>
              <a:t>robótica </a:t>
            </a:r>
            <a:endParaRPr lang="en-US" sz="5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2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tecnologia">
            <a:extLst>
              <a:ext uri="{FF2B5EF4-FFF2-40B4-BE49-F238E27FC236}">
                <a16:creationId xmlns:a16="http://schemas.microsoft.com/office/drawing/2014/main" id="{BD41615C-83FC-4F43-8C1D-1F75300E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383"/>
            <a:ext cx="11283063" cy="46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97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Gill Sans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Eletrotecnica 3</dc:creator>
  <cp:lastModifiedBy>Eletrotecnica 3</cp:lastModifiedBy>
  <cp:revision>4</cp:revision>
  <dcterms:created xsi:type="dcterms:W3CDTF">2018-07-28T13:19:07Z</dcterms:created>
  <dcterms:modified xsi:type="dcterms:W3CDTF">2018-07-28T13:42:31Z</dcterms:modified>
</cp:coreProperties>
</file>