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D3926-4FC6-4ECA-BDEA-7ACC1C2B2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097" y="1344368"/>
            <a:ext cx="8825658" cy="880084"/>
          </a:xfrm>
        </p:spPr>
        <p:txBody>
          <a:bodyPr/>
          <a:lstStyle/>
          <a:p>
            <a:r>
              <a:rPr lang="es-ES" dirty="0"/>
              <a:t>ESTUDIO DE MARKETING</a:t>
            </a:r>
          </a:p>
        </p:txBody>
      </p:sp>
      <p:pic>
        <p:nvPicPr>
          <p:cNvPr id="1026" name="Picture 2" descr="Resultado de imagen de NETFLIX PNG">
            <a:extLst>
              <a:ext uri="{FF2B5EF4-FFF2-40B4-BE49-F238E27FC236}">
                <a16:creationId xmlns:a16="http://schemas.microsoft.com/office/drawing/2014/main" id="{95521EDB-C200-49C5-B082-2642D2C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848" y="1713389"/>
            <a:ext cx="8135892" cy="457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7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7DF6468B-A7FC-49E2-8615-9AEE9E15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2980943"/>
            <a:ext cx="5209270" cy="31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125F8-A497-4A3A-9094-87B20740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 NETFLIX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2B813-07F4-4EAA-8E8F-95C40F97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576" y="2980943"/>
            <a:ext cx="4681728" cy="3122115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Netflix, Inc. es una empresa de entretenimiento estadounidense cuyo servicio principal es la distribución de contenidos audiovisuales a través de una plataforma en línea o servicio de VOD por </a:t>
            </a:r>
            <a:r>
              <a:rPr lang="es-ES" dirty="0" err="1">
                <a:solidFill>
                  <a:schemeClr val="tx1"/>
                </a:solidFill>
              </a:rPr>
              <a:t>streaming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46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3C3C-D238-4187-AC84-235AB06A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      PLAN DE MARKETING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67C86-A912-4075-9ABC-D6F80EFB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75630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Netflix se sirve de una idea tan básica como efectiva: </a:t>
            </a:r>
            <a:r>
              <a:rPr lang="es-ES" b="1" dirty="0"/>
              <a:t>dar al público lo que quiere</a:t>
            </a:r>
            <a:r>
              <a:rPr lang="es-ES" dirty="0"/>
              <a:t>.</a:t>
            </a:r>
          </a:p>
          <a:p>
            <a:pPr marL="0" indent="0" algn="ctr">
              <a:buNone/>
            </a:pPr>
            <a:endParaRPr lang="es-ES" dirty="0"/>
          </a:p>
          <a:p>
            <a:pPr algn="ctr"/>
            <a:r>
              <a:rPr lang="es-ES" dirty="0">
                <a:solidFill>
                  <a:schemeClr val="tx1"/>
                </a:solidFill>
                <a:latin typeface="Open Sans"/>
              </a:rPr>
              <a:t>Conocer a sus clientes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Open Sans"/>
              </a:rPr>
              <a:t>Crear y ofrecer un contenido variado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Open Sans"/>
              </a:rPr>
              <a:t>Producir sus propias licencias,  han creado series a medida para sus usuarios.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Open Sans"/>
              </a:rPr>
              <a:t>La gestión de las redes sociales se realiza siempre con un tono cercano y amistoso , esto mejora la publicidad y la imagen de la marca</a:t>
            </a:r>
          </a:p>
          <a:p>
            <a:pPr algn="ctr"/>
            <a:r>
              <a:rPr lang="es-ES" dirty="0">
                <a:latin typeface="Open Sans"/>
              </a:rPr>
              <a:t>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79756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D2409-3868-4B0D-9BC1-C073A4B7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        PUBLICIDAD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C733F-5A3D-455C-825D-3A91215D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603500"/>
            <a:ext cx="11027664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Usar las redes sociales al máximo</a:t>
            </a:r>
          </a:p>
          <a:p>
            <a:pPr marL="0" indent="0" algn="ctr">
              <a:buNone/>
            </a:pPr>
            <a:r>
              <a:rPr lang="es-ES" dirty="0"/>
              <a:t>Netflix sabe cómo aprovechar al máximo Facebook, Twitter e Instagram. Para eso, crean encuestas y hacen preguntas interesantes que estimulan rápidamente la respuesta de los espectadores.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b="1" dirty="0"/>
              <a:t>Twitter de Netflix: una cuenta meme</a:t>
            </a:r>
          </a:p>
          <a:p>
            <a:pPr marL="0" indent="0" algn="ctr">
              <a:buNone/>
            </a:pPr>
            <a:r>
              <a:rPr lang="es-ES" dirty="0"/>
              <a:t>Su equipo de redes sociales ni siquiera invierte dinero en patrocinar tweets; en cambio, simplemente crean un tweet casual, haciendo alarde de lo encantadores e ingeniosos que son y listo … ¡se vuelve viral!</a:t>
            </a:r>
          </a:p>
        </p:txBody>
      </p:sp>
    </p:spTree>
    <p:extLst>
      <p:ext uri="{BB962C8B-B14F-4D97-AF65-F5344CB8AC3E}">
        <p14:creationId xmlns:p14="http://schemas.microsoft.com/office/powerpoint/2010/main" val="90595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NETFLIX PNG">
            <a:extLst>
              <a:ext uri="{FF2B5EF4-FFF2-40B4-BE49-F238E27FC236}">
                <a16:creationId xmlns:a16="http://schemas.microsoft.com/office/drawing/2014/main" id="{E13EAEA7-815F-4CC2-9001-D613C028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54" y="1941989"/>
            <a:ext cx="8135892" cy="457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25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22</TotalTime>
  <Words>195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Open Sans</vt:lpstr>
      <vt:lpstr>Wingdings 3</vt:lpstr>
      <vt:lpstr>Sala de reuniones Ion</vt:lpstr>
      <vt:lpstr>ESTUDIO DE MARKETING</vt:lpstr>
      <vt:lpstr>  NETFLIX</vt:lpstr>
      <vt:lpstr>       PLAN DE MARKETING</vt:lpstr>
      <vt:lpstr>         PUBLICIDAD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MARKETING</dc:title>
  <dc:creator>Fernando Rabanal Márquez</dc:creator>
  <cp:lastModifiedBy>Fernando Rabanal Márquez</cp:lastModifiedBy>
  <cp:revision>3</cp:revision>
  <dcterms:created xsi:type="dcterms:W3CDTF">2019-11-28T22:08:11Z</dcterms:created>
  <dcterms:modified xsi:type="dcterms:W3CDTF">2019-11-29T10:54:52Z</dcterms:modified>
</cp:coreProperties>
</file>