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2646E-362C-583C-5179-6868C53D5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Sintaxis - Variables - </a:t>
            </a:r>
            <a:r>
              <a:rPr lang="es-ES" dirty="0"/>
              <a:t>Datos </a:t>
            </a:r>
            <a:r>
              <a:rPr lang="es-ES"/>
              <a:t>- Operadores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FF0FE-60E1-89DD-0688-AB563463A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Escribiendo código en PHP.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370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FCD82-89FD-E2BB-5F62-40B1420F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90D53-8619-226E-7B6F-FA7CE045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un archivo PHP, puedes utilizar todas las etiquetas y elementos HTML, como &lt;</a:t>
            </a:r>
            <a:r>
              <a:rPr lang="es-ES" dirty="0" err="1"/>
              <a:t>html</a:t>
            </a:r>
            <a:r>
              <a:rPr lang="es-ES" dirty="0"/>
              <a:t>&gt;, &lt;head&gt;, &lt;</a:t>
            </a:r>
            <a:r>
              <a:rPr lang="es-ES" dirty="0" err="1"/>
              <a:t>body</a:t>
            </a:r>
            <a:r>
              <a:rPr lang="es-ES" dirty="0"/>
              <a:t>&gt;, &lt;p&gt;, &lt;h1&gt;, &lt;</a:t>
            </a:r>
            <a:r>
              <a:rPr lang="es-ES" dirty="0" err="1"/>
              <a:t>img</a:t>
            </a:r>
            <a:r>
              <a:rPr lang="es-ES" dirty="0"/>
              <a:t>&gt;, etc. Todo este código HTML se mostrará en el navegador del usuario tal como lo haría en una página web estática.</a:t>
            </a:r>
          </a:p>
          <a:p>
            <a:r>
              <a:rPr lang="es-ES" dirty="0"/>
              <a:t>Sin embargo, también puedes agregar bloques de código PHP entre las etiquetas &lt;?</a:t>
            </a:r>
            <a:r>
              <a:rPr lang="es-ES" dirty="0" err="1"/>
              <a:t>php</a:t>
            </a:r>
            <a:r>
              <a:rPr lang="es-ES" dirty="0"/>
              <a:t> … ?&gt;. Estos bloques de código PHP te permiten realizar cálculos, interactuar con bases de datos, procesar formularios y realizar muchas otras acciones dinámicas.</a:t>
            </a:r>
          </a:p>
          <a:p>
            <a:r>
              <a:rPr lang="es-ES" dirty="0"/>
              <a:t>Por defecto el archivo PHP espera código HTML, por lo tanto, debemos escribir la etiqueta &lt;?</a:t>
            </a:r>
            <a:r>
              <a:rPr lang="es-ES" dirty="0" err="1"/>
              <a:t>php</a:t>
            </a:r>
            <a:r>
              <a:rPr lang="es-ES" dirty="0"/>
              <a:t> ?&gt; para que se interprete como código PHP.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69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3A15-3188-CBDF-13D1-C1EF95CA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5BD76-E144-E0DF-151C-AD53F37F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87579" cy="3636511"/>
          </a:xfrm>
        </p:spPr>
        <p:txBody>
          <a:bodyPr/>
          <a:lstStyle/>
          <a:p>
            <a:r>
              <a:rPr lang="es-ES" dirty="0"/>
              <a:t>Podemos escribir comentarios dentro de los bloques de código PHP con “//” o “/* … */”.</a:t>
            </a:r>
          </a:p>
          <a:p>
            <a:r>
              <a:rPr lang="es-ES" dirty="0"/>
              <a:t>Los comentarios sirven para dejar aclaraciones dentro del código.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4C69C9-CD21-6A3B-BF15-14A1D1A6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32" y="2043353"/>
            <a:ext cx="3919267" cy="46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0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26307-F577-C23E-572D-80A05A76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Imprimir texto en el navegador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20A84-9AF6-93F8-EFFE-F8169349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es-ES" dirty="0"/>
              <a:t>Para imprimir texto en el navegador utilizamos la palabra reservada </a:t>
            </a:r>
            <a:r>
              <a:rPr lang="es-ES" i="1" dirty="0"/>
              <a:t>echo, </a:t>
            </a:r>
            <a:r>
              <a:rPr lang="es-ES" dirty="0"/>
              <a:t>junto con el texto o la variable que pretendamos mostrar.</a:t>
            </a:r>
            <a:endParaRPr lang="es-AR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DF5B05-BC24-91DA-5699-532F38C2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51" y="3636362"/>
            <a:ext cx="4008802" cy="8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6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2805-6155-7342-23A5-185350C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EC78F-384A-31B8-83A7-D2FD9231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607324" cy="3636511"/>
          </a:xfrm>
        </p:spPr>
        <p:txBody>
          <a:bodyPr/>
          <a:lstStyle/>
          <a:p>
            <a:r>
              <a:rPr lang="es-ES" dirty="0"/>
              <a:t>En PHP, las variables son de tipado dinámico, lo que significa que no necesitamos declarar explícitamente el tipo de dato que contendrá una variable (similar a </a:t>
            </a:r>
            <a:r>
              <a:rPr lang="es-ES" dirty="0" err="1"/>
              <a:t>Javascript</a:t>
            </a:r>
            <a:r>
              <a:rPr lang="es-ES" dirty="0"/>
              <a:t>). El tipo de dato se determina automáticamente según el valor que le asignemos.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8B7B1-BCF4-0F7E-201F-25B5B0BD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450" y="2332146"/>
            <a:ext cx="4148768" cy="37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0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08FD1-5673-F410-E469-D5178B2C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usan?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1A2AE-CD1A-7CFB-E799-877766E8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crear una variable, utilizamos el símbolo $ seguido del nombre de la variable. El nombre de la variable debe comenzar con una letra o un guion bajo y puede contener letras, números y guiones bajos. Es importante tener en cuenta que los nombres de variables distinguen entre mayúsculas y minúsculas, por lo que $</a:t>
            </a:r>
            <a:r>
              <a:rPr lang="es-ES" dirty="0" err="1"/>
              <a:t>miVariable</a:t>
            </a:r>
            <a:r>
              <a:rPr lang="es-ES" dirty="0"/>
              <a:t> y $</a:t>
            </a:r>
            <a:r>
              <a:rPr lang="es-ES" dirty="0" err="1"/>
              <a:t>mivariable</a:t>
            </a:r>
            <a:r>
              <a:rPr lang="es-ES" dirty="0"/>
              <a:t> son consideradas como dos variables diferentes.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789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8AA1F-6E9B-7120-8890-11E0DB36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F4E97-26B7-AB7D-DE07-31A74520B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9004161" cy="3056295"/>
          </a:xfrm>
        </p:spPr>
        <p:txBody>
          <a:bodyPr/>
          <a:lstStyle/>
          <a:p>
            <a:r>
              <a:rPr lang="es-ES" dirty="0"/>
              <a:t>PHP admite varios tipos de datos, como cadenas de texto (</a:t>
            </a:r>
            <a:r>
              <a:rPr lang="es-ES" dirty="0" err="1"/>
              <a:t>string</a:t>
            </a:r>
            <a:r>
              <a:rPr lang="es-ES" dirty="0"/>
              <a:t>), números enteros (</a:t>
            </a:r>
            <a:r>
              <a:rPr lang="es-ES" dirty="0" err="1"/>
              <a:t>integer</a:t>
            </a:r>
            <a:r>
              <a:rPr lang="es-ES" dirty="0"/>
              <a:t>), números de punto flotante (</a:t>
            </a:r>
            <a:r>
              <a:rPr lang="es-ES" dirty="0" err="1"/>
              <a:t>float</a:t>
            </a:r>
            <a:r>
              <a:rPr lang="es-ES" dirty="0"/>
              <a:t>), booleanos (</a:t>
            </a:r>
            <a:r>
              <a:rPr lang="es-ES" dirty="0" err="1"/>
              <a:t>boolean</a:t>
            </a:r>
            <a:r>
              <a:rPr lang="es-ES" dirty="0"/>
              <a:t>), arreglos (array), objetos (</a:t>
            </a:r>
            <a:r>
              <a:rPr lang="es-ES" dirty="0" err="1"/>
              <a:t>object</a:t>
            </a:r>
            <a:r>
              <a:rPr lang="es-ES" dirty="0"/>
              <a:t>) y más.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B36C55-0470-2C86-10D4-F35D6DB4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59" y="4207399"/>
            <a:ext cx="7041081" cy="24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4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B4390-3A44-E306-A680-8DB688FC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básicos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B5E6B-BFF3-A548-441C-2B85EE32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37652" cy="3636511"/>
          </a:xfrm>
        </p:spPr>
        <p:txBody>
          <a:bodyPr/>
          <a:lstStyle/>
          <a:p>
            <a:r>
              <a:rPr lang="es-ES" dirty="0"/>
              <a:t>PHP admite una variedad de operadores para realizar diferentes operaciones, como aritméticos, de comparación y lógicos.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29C471-E756-7095-C73E-333967F4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50" y="2050502"/>
            <a:ext cx="7314776" cy="43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6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00D4-E600-8404-F1D7-FF36A4FE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¿Los probamos?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291AA6-D64C-E4EF-88AF-478C139A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999" y="5281201"/>
            <a:ext cx="11146473" cy="1468800"/>
          </a:xfrm>
        </p:spPr>
        <p:txBody>
          <a:bodyPr/>
          <a:lstStyle/>
          <a:p>
            <a:r>
              <a:rPr lang="es-ES" dirty="0"/>
              <a:t>Actividad 1: Escribir un archivo PHP que contenga distintos tipos de datos en diferentes variables. Mostrarlos en la pantalla del navegador utilizando </a:t>
            </a:r>
            <a:r>
              <a:rPr lang="es-ES" i="1" dirty="0"/>
              <a:t>echo</a:t>
            </a:r>
            <a:r>
              <a:rPr lang="es-ES" dirty="0"/>
              <a:t>.</a:t>
            </a:r>
          </a:p>
          <a:p>
            <a:r>
              <a:rPr lang="es-AR" dirty="0"/>
              <a:t>Actividad 2: En el mismo archivo realizar las operaciones de suma, resta, multiplicación y división, mostrando el resultado en pantalla con la palabra reservada </a:t>
            </a:r>
            <a:r>
              <a:rPr lang="es-AR" i="1" dirty="0"/>
              <a:t>echo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12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19</TotalTime>
  <Words>441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Citable</vt:lpstr>
      <vt:lpstr>Sintaxis - Variables - Datos - Operadores</vt:lpstr>
      <vt:lpstr>Sintaxis</vt:lpstr>
      <vt:lpstr>Comentarios</vt:lpstr>
      <vt:lpstr>Imprimir texto en el navegador</vt:lpstr>
      <vt:lpstr>Variables</vt:lpstr>
      <vt:lpstr>¿Cómo se usan?</vt:lpstr>
      <vt:lpstr>Tipos de datos</vt:lpstr>
      <vt:lpstr>Operadores básicos</vt:lpstr>
      <vt:lpstr>¿Los probamos?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Cindy Spears</dc:creator>
  <cp:lastModifiedBy>Cindy Spears</cp:lastModifiedBy>
  <cp:revision>1</cp:revision>
  <dcterms:created xsi:type="dcterms:W3CDTF">2024-09-23T05:47:56Z</dcterms:created>
  <dcterms:modified xsi:type="dcterms:W3CDTF">2024-09-23T06:07:35Z</dcterms:modified>
</cp:coreProperties>
</file>