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70" r:id="rId7"/>
    <p:sldId id="269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4793-D605-49DD-ADC7-FBBEF809C0A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8374-BD48-4068-ADD2-7B48C7C6B1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2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4793-D605-49DD-ADC7-FBBEF809C0A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8374-BD48-4068-ADD2-7B48C7C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5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4793-D605-49DD-ADC7-FBBEF809C0A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8374-BD48-4068-ADD2-7B48C7C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0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5788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80590"/>
            <a:ext cx="10058400" cy="37885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4793-D605-49DD-ADC7-FBBEF809C0A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8374-BD48-4068-ADD2-7B48C7C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4793-D605-49DD-ADC7-FBBEF809C0A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8374-BD48-4068-ADD2-7B48C7C6B1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9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77220" y="0"/>
            <a:ext cx="10058400" cy="10349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4793-D605-49DD-ADC7-FBBEF809C0A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8374-BD48-4068-ADD2-7B48C7C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9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4793-D605-49DD-ADC7-FBBEF809C0A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8374-BD48-4068-ADD2-7B48C7C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8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651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4793-D605-49DD-ADC7-FBBEF809C0A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8374-BD48-4068-ADD2-7B48C7C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4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4793-D605-49DD-ADC7-FBBEF809C0A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8374-BD48-4068-ADD2-7B48C7C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3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EA4793-D605-49DD-ADC7-FBBEF809C0A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858374-BD48-4068-ADD2-7B48C7C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1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4793-D605-49DD-ADC7-FBBEF809C0A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8374-BD48-4068-ADD2-7B48C7C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3532" y="530020"/>
            <a:ext cx="10058400" cy="7686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61421"/>
            <a:ext cx="10058400" cy="44076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EA4793-D605-49DD-ADC7-FBBEF809C0A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858374-BD48-4068-ADD2-7B48C7C6B1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38003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49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Sequential Circuits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5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263950" y="1678214"/>
            <a:ext cx="3365500" cy="1104900"/>
            <a:chOff x="982" y="2042"/>
            <a:chExt cx="2120" cy="696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982" y="2727"/>
              <a:ext cx="6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rot="5400000">
              <a:off x="1342" y="2386"/>
              <a:ext cx="6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rot="-5400000">
              <a:off x="2056" y="2383"/>
              <a:ext cx="6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706" y="2043"/>
              <a:ext cx="6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420" y="2738"/>
              <a:ext cx="6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22713" y="2344964"/>
            <a:ext cx="3954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400">
                <a:latin typeface="Times New Roman" panose="02020603050405020304" pitchFamily="18" charset="0"/>
              </a:rPr>
              <a:t>0                               0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756200" y="1270227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03413" y="2102077"/>
            <a:ext cx="180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400">
                <a:latin typeface="Times New Roman" panose="02020603050405020304" pitchFamily="18" charset="0"/>
              </a:rPr>
              <a:t>Clock</a:t>
            </a:r>
          </a:p>
        </p:txBody>
      </p:sp>
      <p:grpSp>
        <p:nvGrpSpPr>
          <p:cNvPr id="13" name="Group 17"/>
          <p:cNvGrpSpPr>
            <a:grpSpLocks/>
          </p:cNvGrpSpPr>
          <p:nvPr/>
        </p:nvGrpSpPr>
        <p:grpSpPr bwMode="auto">
          <a:xfrm>
            <a:off x="431975" y="3010127"/>
            <a:ext cx="3248025" cy="1744662"/>
            <a:chOff x="500" y="2591"/>
            <a:chExt cx="2046" cy="109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2336" y="2591"/>
              <a:ext cx="0" cy="5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00" y="3164"/>
              <a:ext cx="2046" cy="5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Value of D is read into the latch.</a:t>
              </a:r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4451525" y="2975202"/>
            <a:ext cx="3248025" cy="1787525"/>
            <a:chOff x="3032" y="2569"/>
            <a:chExt cx="2046" cy="1126"/>
          </a:xfrm>
        </p:grpSpPr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032" y="3169"/>
              <a:ext cx="2046" cy="5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Value of D is remains in the latch.</a:t>
              </a: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3077" y="2569"/>
              <a:ext cx="0" cy="5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843763" y="2519589"/>
            <a:ext cx="157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40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5626275" y="2938689"/>
            <a:ext cx="1212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637" y="5131027"/>
            <a:ext cx="71628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7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0821" y="362291"/>
            <a:ext cx="8229600" cy="890589"/>
          </a:xfrm>
        </p:spPr>
        <p:txBody>
          <a:bodyPr/>
          <a:lstStyle/>
          <a:p>
            <a:r>
              <a:rPr lang="en-US" altLang="en-US" dirty="0" smtClean="0"/>
              <a:t>Uses of Flip Flops - Registers</a:t>
            </a:r>
            <a:endParaRPr lang="en-GB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41829" y="1467986"/>
            <a:ext cx="10319657" cy="20304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800" dirty="0" smtClean="0"/>
              <a:t>Using D Flip Flops you can build a register which will only pass data on when the clock triggers.</a:t>
            </a:r>
          </a:p>
          <a:p>
            <a:r>
              <a:rPr lang="en-GB" altLang="en-US" sz="2800" dirty="0" smtClean="0"/>
              <a:t>D0-D7 are the data bus lines from the memory.</a:t>
            </a:r>
          </a:p>
          <a:p>
            <a:r>
              <a:rPr lang="en-GB" altLang="en-US" sz="2800" dirty="0" smtClean="0"/>
              <a:t>R0-R7 is an 8 bit register.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13908" y="4334779"/>
            <a:ext cx="823913" cy="71913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36183" y="4634816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437721" y="4644341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867933" y="4272866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Q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398158" y="4349066"/>
            <a:ext cx="823913" cy="71913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798208" y="4637991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421971" y="4625291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806146" y="4298266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Q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383996" y="4337954"/>
            <a:ext cx="823912" cy="71913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772933" y="4615766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363358" y="4603066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815796" y="4298266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Q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357133" y="4347479"/>
            <a:ext cx="823913" cy="71913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790521" y="4647516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5369833" y="4645929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777821" y="4307791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Q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6317571" y="4325254"/>
            <a:ext cx="823912" cy="71913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738258" y="4591954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341383" y="4601479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760483" y="4274454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Q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V="1">
            <a:off x="1917021" y="5704791"/>
            <a:ext cx="75533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V="1">
            <a:off x="3077483" y="3568016"/>
            <a:ext cx="0" cy="7778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V="1">
            <a:off x="4018871" y="3548966"/>
            <a:ext cx="0" cy="7778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V="1">
            <a:off x="5047571" y="3580716"/>
            <a:ext cx="0" cy="7778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V="1">
            <a:off x="5988958" y="3555316"/>
            <a:ext cx="0" cy="7778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V="1">
            <a:off x="6974796" y="3539441"/>
            <a:ext cx="0" cy="7778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1659846" y="5665104"/>
            <a:ext cx="911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Clock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3509283" y="3536266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R1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4534808" y="3571191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R2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5415871" y="3563254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R3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6493783" y="3531504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R4</a:t>
            </a: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7427233" y="3574366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R5</a:t>
            </a: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V="1">
            <a:off x="3018746" y="5060266"/>
            <a:ext cx="0" cy="86995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 flipV="1">
            <a:off x="4007758" y="5077729"/>
            <a:ext cx="0" cy="86995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4966608" y="5044391"/>
            <a:ext cx="0" cy="86995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 flipV="1">
            <a:off x="5992133" y="5068204"/>
            <a:ext cx="0" cy="86995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V="1">
            <a:off x="6928758" y="5045979"/>
            <a:ext cx="0" cy="86995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7295471" y="4299854"/>
            <a:ext cx="823912" cy="71913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7716158" y="4599891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7352621" y="4598304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7727271" y="4249054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Q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 flipV="1">
            <a:off x="7963808" y="3536266"/>
            <a:ext cx="0" cy="7778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 flipV="1">
            <a:off x="7927296" y="5020579"/>
            <a:ext cx="0" cy="86995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2771096" y="5876241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D0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3766458" y="5874654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D1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4703083" y="5863541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D2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5750833" y="5863541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D3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6631896" y="5841316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D4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7668533" y="5863541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8341633" y="3541029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R6</a:t>
            </a:r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8232096" y="4299854"/>
            <a:ext cx="823912" cy="71913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8630558" y="4566554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58" name="Text Box 56"/>
          <p:cNvSpPr txBox="1">
            <a:spLocks noChangeArrowheads="1"/>
          </p:cNvSpPr>
          <p:nvPr/>
        </p:nvSpPr>
        <p:spPr bwMode="auto">
          <a:xfrm>
            <a:off x="8267021" y="4564966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8641671" y="4260166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Q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 flipV="1">
            <a:off x="8867096" y="3547379"/>
            <a:ext cx="0" cy="7778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8841696" y="5042804"/>
            <a:ext cx="0" cy="86995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8594046" y="5874654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D6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63" name="Text Box 61"/>
          <p:cNvSpPr txBox="1">
            <a:spLocks noChangeArrowheads="1"/>
          </p:cNvSpPr>
          <p:nvPr/>
        </p:nvSpPr>
        <p:spPr bwMode="auto">
          <a:xfrm>
            <a:off x="9289371" y="3518804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R7</a:t>
            </a: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9179833" y="4310966"/>
            <a:ext cx="823913" cy="71913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9567183" y="4622116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66" name="Text Box 64"/>
          <p:cNvSpPr txBox="1">
            <a:spLocks noChangeArrowheads="1"/>
          </p:cNvSpPr>
          <p:nvPr/>
        </p:nvSpPr>
        <p:spPr bwMode="auto">
          <a:xfrm>
            <a:off x="9214758" y="4609416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67" name="Text Box 65"/>
          <p:cNvSpPr txBox="1">
            <a:spLocks noChangeArrowheads="1"/>
          </p:cNvSpPr>
          <p:nvPr/>
        </p:nvSpPr>
        <p:spPr bwMode="auto">
          <a:xfrm>
            <a:off x="9578296" y="4293504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Q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68" name="Line 66"/>
          <p:cNvSpPr>
            <a:spLocks noChangeShapeType="1"/>
          </p:cNvSpPr>
          <p:nvPr/>
        </p:nvSpPr>
        <p:spPr bwMode="auto">
          <a:xfrm flipV="1">
            <a:off x="9803721" y="3548966"/>
            <a:ext cx="0" cy="7778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67"/>
          <p:cNvSpPr>
            <a:spLocks noChangeShapeType="1"/>
          </p:cNvSpPr>
          <p:nvPr/>
        </p:nvSpPr>
        <p:spPr bwMode="auto">
          <a:xfrm flipV="1">
            <a:off x="9789433" y="5018991"/>
            <a:ext cx="0" cy="86995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9486221" y="5865129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D7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71" name="Text Box 69"/>
          <p:cNvSpPr txBox="1">
            <a:spLocks noChangeArrowheads="1"/>
          </p:cNvSpPr>
          <p:nvPr/>
        </p:nvSpPr>
        <p:spPr bwMode="auto">
          <a:xfrm>
            <a:off x="2513921" y="3574366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400">
                <a:latin typeface="Times New Roman" panose="02020603050405020304" pitchFamily="18" charset="0"/>
              </a:rPr>
              <a:t>R0</a:t>
            </a:r>
          </a:p>
        </p:txBody>
      </p:sp>
      <p:sp>
        <p:nvSpPr>
          <p:cNvPr id="72" name="Line 70"/>
          <p:cNvSpPr>
            <a:spLocks noChangeShapeType="1"/>
          </p:cNvSpPr>
          <p:nvPr/>
        </p:nvSpPr>
        <p:spPr bwMode="auto">
          <a:xfrm flipV="1">
            <a:off x="2594883" y="5028516"/>
            <a:ext cx="0" cy="6461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3" name="Line 71"/>
          <p:cNvSpPr>
            <a:spLocks noChangeShapeType="1"/>
          </p:cNvSpPr>
          <p:nvPr/>
        </p:nvSpPr>
        <p:spPr bwMode="auto">
          <a:xfrm flipV="1">
            <a:off x="3606121" y="5045979"/>
            <a:ext cx="0" cy="6461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4" name="Line 72"/>
          <p:cNvSpPr>
            <a:spLocks noChangeShapeType="1"/>
          </p:cNvSpPr>
          <p:nvPr/>
        </p:nvSpPr>
        <p:spPr bwMode="auto">
          <a:xfrm flipV="1">
            <a:off x="4553858" y="5068204"/>
            <a:ext cx="0" cy="6461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5" name="Line 73"/>
          <p:cNvSpPr>
            <a:spLocks noChangeShapeType="1"/>
          </p:cNvSpPr>
          <p:nvPr/>
        </p:nvSpPr>
        <p:spPr bwMode="auto">
          <a:xfrm flipV="1">
            <a:off x="5546046" y="5057091"/>
            <a:ext cx="0" cy="6461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6" name="Line 74"/>
          <p:cNvSpPr>
            <a:spLocks noChangeShapeType="1"/>
          </p:cNvSpPr>
          <p:nvPr/>
        </p:nvSpPr>
        <p:spPr bwMode="auto">
          <a:xfrm flipV="1">
            <a:off x="6527121" y="5057091"/>
            <a:ext cx="0" cy="6461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7" name="Line 75"/>
          <p:cNvSpPr>
            <a:spLocks noChangeShapeType="1"/>
          </p:cNvSpPr>
          <p:nvPr/>
        </p:nvSpPr>
        <p:spPr bwMode="auto">
          <a:xfrm flipV="1">
            <a:off x="7497083" y="5023754"/>
            <a:ext cx="0" cy="6461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8" name="Line 76"/>
          <p:cNvSpPr>
            <a:spLocks noChangeShapeType="1"/>
          </p:cNvSpPr>
          <p:nvPr/>
        </p:nvSpPr>
        <p:spPr bwMode="auto">
          <a:xfrm flipV="1">
            <a:off x="8433708" y="5034866"/>
            <a:ext cx="0" cy="6461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" name="Line 77"/>
          <p:cNvSpPr>
            <a:spLocks noChangeShapeType="1"/>
          </p:cNvSpPr>
          <p:nvPr/>
        </p:nvSpPr>
        <p:spPr bwMode="auto">
          <a:xfrm flipV="1">
            <a:off x="9416371" y="5058679"/>
            <a:ext cx="0" cy="6461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9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73306"/>
            <a:ext cx="10058400" cy="4295787"/>
          </a:xfrm>
        </p:spPr>
        <p:txBody>
          <a:bodyPr/>
          <a:lstStyle/>
          <a:p>
            <a:r>
              <a:rPr lang="en-US" dirty="0"/>
              <a:t>What we </a:t>
            </a:r>
            <a:r>
              <a:rPr lang="en-US" dirty="0" smtClean="0"/>
              <a:t>have </a:t>
            </a:r>
            <a:r>
              <a:rPr lang="en-US" dirty="0"/>
              <a:t>learned in the last lecture</a:t>
            </a:r>
          </a:p>
          <a:p>
            <a:pPr lvl="1"/>
            <a:r>
              <a:rPr lang="en-US" dirty="0"/>
              <a:t>-  Devices that can carry out one step of operation</a:t>
            </a:r>
          </a:p>
          <a:p>
            <a:r>
              <a:rPr lang="en-US" dirty="0"/>
              <a:t>• What they can’t do</a:t>
            </a:r>
          </a:p>
          <a:p>
            <a:pPr lvl="1"/>
            <a:r>
              <a:rPr lang="en-US" dirty="0"/>
              <a:t>-  “Remember” history of operations</a:t>
            </a:r>
          </a:p>
          <a:p>
            <a:pPr lvl="1"/>
            <a:r>
              <a:rPr lang="en-US" dirty="0"/>
              <a:t>-  Carry out a sequence of operations in which later </a:t>
            </a:r>
            <a:r>
              <a:rPr lang="en-US" dirty="0" smtClean="0"/>
              <a:t>operations depend </a:t>
            </a:r>
            <a:r>
              <a:rPr lang="en-US" dirty="0"/>
              <a:t>on results of previous </a:t>
            </a:r>
            <a:r>
              <a:rPr lang="en-US" dirty="0" smtClean="0"/>
              <a:t>ones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90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209" y="2719793"/>
            <a:ext cx="10058400" cy="2188383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/>
              <a:t>• Combinational circuits</a:t>
            </a:r>
          </a:p>
          <a:p>
            <a:pPr marL="201168" lvl="1" indent="0">
              <a:buNone/>
            </a:pPr>
            <a:r>
              <a:rPr lang="en-US" sz="2400" dirty="0" smtClean="0"/>
              <a:t>	-  </a:t>
            </a:r>
            <a:r>
              <a:rPr lang="en-US" sz="2400" dirty="0"/>
              <a:t>Outputs determined solely by inputs</a:t>
            </a:r>
          </a:p>
          <a:p>
            <a:pPr marL="201168" lvl="1" indent="0">
              <a:buNone/>
            </a:pPr>
            <a:r>
              <a:rPr lang="en-US" sz="2400" dirty="0"/>
              <a:t>• Sequential Circuits</a:t>
            </a:r>
          </a:p>
          <a:p>
            <a:pPr marL="201168" lvl="1" indent="0">
              <a:buNone/>
            </a:pPr>
            <a:r>
              <a:rPr lang="en-US" sz="2400" dirty="0" smtClean="0"/>
              <a:t>	-  </a:t>
            </a:r>
            <a:r>
              <a:rPr lang="en-US" sz="2400" dirty="0"/>
              <a:t>Characterized by feedbacks</a:t>
            </a:r>
          </a:p>
          <a:p>
            <a:pPr marL="201168" lvl="1" indent="0">
              <a:buNone/>
            </a:pPr>
            <a:r>
              <a:rPr lang="en-US" sz="2400" dirty="0" smtClean="0"/>
              <a:t>	-  </a:t>
            </a:r>
            <a:r>
              <a:rPr lang="en-US" sz="2400" dirty="0"/>
              <a:t>Outputs determined by inputs and previous outputs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778" y="641817"/>
            <a:ext cx="6000750" cy="1647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53" y="803741"/>
            <a:ext cx="49625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7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49" y="2832053"/>
            <a:ext cx="7914992" cy="3057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 Flops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633" y="1886075"/>
            <a:ext cx="10386508" cy="14622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flip-flop</a:t>
            </a:r>
          </a:p>
          <a:p>
            <a:r>
              <a:rPr lang="en-US" dirty="0"/>
              <a:t>-  A smallest sequential circuit</a:t>
            </a:r>
          </a:p>
          <a:p>
            <a:r>
              <a:rPr lang="en-US" dirty="0"/>
              <a:t>-  Can “remember” a bit of </a:t>
            </a:r>
            <a:r>
              <a:rPr lang="en-US" dirty="0" smtClean="0"/>
              <a:t>information</a:t>
            </a:r>
          </a:p>
          <a:p>
            <a:pPr marL="0" indent="0">
              <a:buNone/>
            </a:pPr>
            <a:r>
              <a:rPr lang="en-US" dirty="0" smtClean="0"/>
              <a:t>SR latch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0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279" r="2775"/>
          <a:stretch/>
        </p:blipFill>
        <p:spPr>
          <a:xfrm>
            <a:off x="1218303" y="1857743"/>
            <a:ext cx="9086399" cy="335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2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Pulses/Signals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6372" y="1530311"/>
            <a:ext cx="10134199" cy="5464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 </a:t>
            </a:r>
            <a:r>
              <a:rPr lang="en-US" b="1" smtClean="0"/>
              <a:t>clock signal</a:t>
            </a:r>
            <a:r>
              <a:rPr lang="en-US" smtClean="0"/>
              <a:t> is a particular type of signal that oscillates between a high and a low state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58" y="2568127"/>
            <a:ext cx="71628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2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46662"/>
          </a:xfrm>
        </p:spPr>
        <p:txBody>
          <a:bodyPr>
            <a:normAutofit/>
          </a:bodyPr>
          <a:lstStyle/>
          <a:p>
            <a:r>
              <a:rPr lang="en-US" dirty="0"/>
              <a:t>Edge-Triggered Flip-flops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268" y="1561975"/>
            <a:ext cx="10058400" cy="2491410"/>
          </a:xfrm>
        </p:spPr>
        <p:txBody>
          <a:bodyPr/>
          <a:lstStyle/>
          <a:p>
            <a:r>
              <a:rPr lang="en-US" dirty="0" smtClean="0"/>
              <a:t>Output </a:t>
            </a:r>
            <a:r>
              <a:rPr lang="en-US" dirty="0"/>
              <a:t>changes state at a specified point on a triggering input called the clock.</a:t>
            </a:r>
          </a:p>
          <a:p>
            <a:r>
              <a:rPr lang="en-US" dirty="0"/>
              <a:t>Change state either at the positive edge (rising edge) or at the negative edge (falling edge) of the clock signal.</a:t>
            </a:r>
          </a:p>
          <a:p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15" y="3008637"/>
            <a:ext cx="71628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Clocked SR Flip Flop</a:t>
            </a:r>
            <a:endParaRPr lang="en-US" dirty="0"/>
          </a:p>
        </p:txBody>
      </p:sp>
      <p:pic>
        <p:nvPicPr>
          <p:cNvPr id="6" name="Picture 2" descr="Clocked S-R Flip Flo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67"/>
          <a:stretch/>
        </p:blipFill>
        <p:spPr bwMode="auto">
          <a:xfrm>
            <a:off x="606372" y="3862316"/>
            <a:ext cx="5886761" cy="217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6372" y="1444488"/>
            <a:ext cx="10134199" cy="9302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 When </a:t>
            </a:r>
            <a:r>
              <a:rPr lang="en-US" sz="1800" dirty="0"/>
              <a:t>CK = 0, the value of Q does not change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When </a:t>
            </a:r>
            <a:r>
              <a:rPr lang="en-US" sz="1800" dirty="0"/>
              <a:t>CK = 1, the circuit acts like an ordinary S-R flip-flop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601545"/>
              </p:ext>
            </p:extLst>
          </p:nvPr>
        </p:nvGraphicFramePr>
        <p:xfrm>
          <a:off x="7865356" y="2520788"/>
          <a:ext cx="4239558" cy="363070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53482"/>
                <a:gridCol w="751490"/>
                <a:gridCol w="818700"/>
                <a:gridCol w="870857"/>
                <a:gridCol w="1045029"/>
              </a:tblGrid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Q(t)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Q(t+1)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change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Reset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Indeterminate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87" y="2551262"/>
            <a:ext cx="5365693" cy="113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7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 Flop</a:t>
            </a:r>
            <a:endParaRPr lang="en-US" dirty="0"/>
          </a:p>
        </p:txBody>
      </p:sp>
      <p:pic>
        <p:nvPicPr>
          <p:cNvPr id="2050" name="Picture 2" descr="D Flip Flo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72"/>
          <a:stretch/>
        </p:blipFill>
        <p:spPr bwMode="auto">
          <a:xfrm>
            <a:off x="350379" y="1444488"/>
            <a:ext cx="5776101" cy="468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 Flip Flo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0" t="60335" r="24068" b="18634"/>
          <a:stretch/>
        </p:blipFill>
        <p:spPr bwMode="auto">
          <a:xfrm>
            <a:off x="8048929" y="2591907"/>
            <a:ext cx="3215952" cy="192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40680" y="4563398"/>
            <a:ext cx="640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output terminals Q and </a:t>
            </a:r>
            <a:r>
              <a:rPr lang="en-US" sz="2400" dirty="0" smtClean="0"/>
              <a:t>Q’ </a:t>
            </a:r>
            <a:r>
              <a:rPr lang="en-US" sz="2400" dirty="0"/>
              <a:t>behave just as </a:t>
            </a:r>
            <a:r>
              <a:rPr lang="en-US" sz="2400" dirty="0" smtClean="0"/>
              <a:t>in the </a:t>
            </a:r>
            <a:r>
              <a:rPr lang="en-US" sz="2400" dirty="0"/>
              <a:t>S-R flip-flop.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Q </a:t>
            </a:r>
            <a:r>
              <a:rPr lang="en-US" sz="2400" dirty="0"/>
              <a:t>changes only when the clock signal </a:t>
            </a:r>
            <a:r>
              <a:rPr lang="en-US" sz="2400" dirty="0" smtClean="0"/>
              <a:t>CP makes </a:t>
            </a:r>
            <a:r>
              <a:rPr lang="en-US" sz="2400" dirty="0"/>
              <a:t>a positive transition.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000" y="1434023"/>
            <a:ext cx="3959195" cy="83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8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318</TotalTime>
  <Words>345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Retrospect</vt:lpstr>
      <vt:lpstr>Sequential Circuits</vt:lpstr>
      <vt:lpstr>PowerPoint Presentation</vt:lpstr>
      <vt:lpstr>PowerPoint Presentation</vt:lpstr>
      <vt:lpstr>Flip Flops</vt:lpstr>
      <vt:lpstr>PowerPoint Presentation</vt:lpstr>
      <vt:lpstr>Clock Pulses/Signals</vt:lpstr>
      <vt:lpstr>Edge-Triggered Flip-flops </vt:lpstr>
      <vt:lpstr>Clocked SR Flip Flop</vt:lpstr>
      <vt:lpstr>D Flip Flop</vt:lpstr>
      <vt:lpstr>PowerPoint Presentation</vt:lpstr>
      <vt:lpstr>Uses of Flip Flops - Registers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Latches, Flip-flops and counter circuits</dc:title>
  <dc:creator>NADUNI</dc:creator>
  <cp:lastModifiedBy>Udesh</cp:lastModifiedBy>
  <cp:revision>26</cp:revision>
  <dcterms:created xsi:type="dcterms:W3CDTF">2014-11-11T07:07:05Z</dcterms:created>
  <dcterms:modified xsi:type="dcterms:W3CDTF">2017-01-16T05:38:31Z</dcterms:modified>
</cp:coreProperties>
</file>