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4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7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64EE-E4E8-E44C-8B78-381845A9DB7B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3CB9-1F2F-9147-976B-76DCFF057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0"/>
            <a:ext cx="9990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6850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welled_2010@hotmail.com</dc:creator>
  <cp:lastModifiedBy>welled_2010@hotmail.com</cp:lastModifiedBy>
  <cp:revision>2</cp:revision>
  <dcterms:created xsi:type="dcterms:W3CDTF">2017-03-21T11:48:33Z</dcterms:created>
  <dcterms:modified xsi:type="dcterms:W3CDTF">2017-04-10T21:45:24Z</dcterms:modified>
</cp:coreProperties>
</file>