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tags/tag12.xml" ContentType="application/vnd.openxmlformats-officedocument.presentationml.tags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3"/>
  </p:notesMasterIdLst>
  <p:handoutMasterIdLst>
    <p:handoutMasterId r:id="rId24"/>
  </p:handoutMasterIdLst>
  <p:sldIdLst>
    <p:sldId id="259" r:id="rId3"/>
    <p:sldId id="324" r:id="rId4"/>
    <p:sldId id="311" r:id="rId5"/>
    <p:sldId id="328" r:id="rId6"/>
    <p:sldId id="299" r:id="rId7"/>
    <p:sldId id="326" r:id="rId8"/>
    <p:sldId id="327" r:id="rId9"/>
    <p:sldId id="323" r:id="rId10"/>
    <p:sldId id="313" r:id="rId11"/>
    <p:sldId id="329" r:id="rId12"/>
    <p:sldId id="330" r:id="rId13"/>
    <p:sldId id="331" r:id="rId14"/>
    <p:sldId id="314" r:id="rId15"/>
    <p:sldId id="315" r:id="rId16"/>
    <p:sldId id="316" r:id="rId17"/>
    <p:sldId id="332" r:id="rId18"/>
    <p:sldId id="317" r:id="rId19"/>
    <p:sldId id="321" r:id="rId20"/>
    <p:sldId id="322" r:id="rId21"/>
    <p:sldId id="31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F7DE1A"/>
    <a:srgbClr val="009ED6"/>
    <a:srgbClr val="003300"/>
  </p:clrMru>
  <p:extLst>
    <p:ext uri="{E76CE94A-603C-4142-B9EB-6D1370010A27}">
      <p14:discardImageEditData xmlns:p14="http://schemas.microsoft.com/office/powerpoint/2010/main" xmlns="" val="1"/>
    </p:ext>
    <p:ext uri="{D31A062A-798A-4329-ABDD-BBA856620510}">
      <p14:defaultImageDpi xmlns:p14="http://schemas.microsoft.com/office/powerpoint/2010/main" xmlns="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83977" autoAdjust="0"/>
  </p:normalViewPr>
  <p:slideViewPr>
    <p:cSldViewPr>
      <p:cViewPr varScale="1">
        <p:scale>
          <a:sx n="61" d="100"/>
          <a:sy n="61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DD003F-C221-C34D-893A-F3F8F1BDB519}" type="doc">
      <dgm:prSet loTypeId="urn:microsoft.com/office/officeart/2005/8/layout/process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6AD997-F664-ED44-A488-F7B0E50AA319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Modelos</a:t>
          </a:r>
          <a:r>
            <a:rPr lang="en-US" dirty="0" smtClean="0"/>
            <a:t> de alto </a:t>
          </a:r>
          <a:r>
            <a:rPr lang="en-US" dirty="0" err="1" smtClean="0"/>
            <a:t>nível</a:t>
          </a:r>
          <a:r>
            <a:rPr lang="en-US" dirty="0" smtClean="0"/>
            <a:t> </a:t>
          </a:r>
          <a:r>
            <a:rPr lang="en-US" dirty="0" err="1" smtClean="0"/>
            <a:t>ou</a:t>
          </a:r>
          <a:r>
            <a:rPr lang="en-US" dirty="0" smtClean="0"/>
            <a:t> </a:t>
          </a:r>
          <a:r>
            <a:rPr lang="en-US" dirty="0" err="1" smtClean="0"/>
            <a:t>conceitual</a:t>
          </a:r>
          <a:endParaRPr lang="en-US" dirty="0"/>
        </a:p>
      </dgm:t>
    </dgm:pt>
    <dgm:pt modelId="{07D3AE2F-93B0-464D-8CA9-ADBD5AD2DF9E}" type="parTrans" cxnId="{39F32E35-D062-0341-82FC-FFFB44142A9E}">
      <dgm:prSet/>
      <dgm:spPr/>
      <dgm:t>
        <a:bodyPr/>
        <a:lstStyle/>
        <a:p>
          <a:endParaRPr lang="en-US"/>
        </a:p>
      </dgm:t>
    </dgm:pt>
    <dgm:pt modelId="{787B7A1C-B726-384E-B050-53EF8E09FB44}" type="sibTrans" cxnId="{39F32E35-D062-0341-82FC-FFFB44142A9E}">
      <dgm:prSet/>
      <dgm:spPr/>
      <dgm:t>
        <a:bodyPr/>
        <a:lstStyle/>
        <a:p>
          <a:endParaRPr lang="en-US"/>
        </a:p>
      </dgm:t>
    </dgm:pt>
    <dgm:pt modelId="{8160DEA5-D8A7-5943-814D-B5F27D664541}">
      <dgm:prSet phldrT="[Text]"/>
      <dgm:spPr/>
      <dgm:t>
        <a:bodyPr/>
        <a:lstStyle/>
        <a:p>
          <a:r>
            <a:rPr lang="en-US" dirty="0" err="1" smtClean="0"/>
            <a:t>Oferecem</a:t>
          </a:r>
          <a:r>
            <a:rPr lang="en-US" dirty="0" smtClean="0"/>
            <a:t> </a:t>
          </a:r>
          <a:r>
            <a:rPr lang="en-US" dirty="0" err="1" smtClean="0"/>
            <a:t>conceitos</a:t>
          </a:r>
          <a:r>
            <a:rPr lang="en-US" dirty="0" smtClean="0"/>
            <a:t> </a:t>
          </a:r>
          <a:r>
            <a:rPr lang="en-US" dirty="0" err="1" smtClean="0"/>
            <a:t>muito</a:t>
          </a:r>
          <a:r>
            <a:rPr lang="en-US" dirty="0" smtClean="0"/>
            <a:t> </a:t>
          </a:r>
          <a:r>
            <a:rPr lang="en-US" dirty="0" err="1" smtClean="0"/>
            <a:t>próximos</a:t>
          </a:r>
          <a:r>
            <a:rPr lang="en-US" dirty="0" smtClean="0"/>
            <a:t> de </a:t>
          </a:r>
          <a:r>
            <a:rPr lang="en-US" dirty="0" err="1" smtClean="0"/>
            <a:t>como</a:t>
          </a:r>
          <a:r>
            <a:rPr lang="en-US" dirty="0" smtClean="0"/>
            <a:t> </a:t>
          </a:r>
          <a:r>
            <a:rPr lang="en-US" dirty="0" err="1" smtClean="0"/>
            <a:t>muitos</a:t>
          </a:r>
          <a:r>
            <a:rPr lang="en-US" dirty="0" smtClean="0"/>
            <a:t> </a:t>
          </a:r>
          <a:r>
            <a:rPr lang="en-US" dirty="0" err="1" smtClean="0"/>
            <a:t>usuários</a:t>
          </a:r>
          <a:r>
            <a:rPr lang="en-US" dirty="0" smtClean="0"/>
            <a:t> </a:t>
          </a:r>
          <a:r>
            <a:rPr lang="en-US" dirty="0" err="1" smtClean="0"/>
            <a:t>enxergam</a:t>
          </a:r>
          <a:r>
            <a:rPr lang="en-US" dirty="0" smtClean="0"/>
            <a:t> </a:t>
          </a:r>
          <a:r>
            <a:rPr lang="en-US" dirty="0" err="1" smtClean="0"/>
            <a:t>os</a:t>
          </a:r>
          <a:r>
            <a:rPr lang="en-US" dirty="0" smtClean="0"/>
            <a:t> dados.</a:t>
          </a:r>
          <a:endParaRPr lang="en-US" dirty="0"/>
        </a:p>
      </dgm:t>
    </dgm:pt>
    <dgm:pt modelId="{9E23C996-6983-B148-8013-B3A0C7097122}" type="parTrans" cxnId="{3C2F1050-27A1-2D4B-8D83-E65CD555C1D0}">
      <dgm:prSet/>
      <dgm:spPr/>
      <dgm:t>
        <a:bodyPr/>
        <a:lstStyle/>
        <a:p>
          <a:endParaRPr lang="en-US"/>
        </a:p>
      </dgm:t>
    </dgm:pt>
    <dgm:pt modelId="{891AAF12-3432-3943-B4EA-5212E204AE30}" type="sibTrans" cxnId="{3C2F1050-27A1-2D4B-8D83-E65CD555C1D0}">
      <dgm:prSet/>
      <dgm:spPr/>
      <dgm:t>
        <a:bodyPr/>
        <a:lstStyle/>
        <a:p>
          <a:endParaRPr lang="en-US"/>
        </a:p>
      </dgm:t>
    </dgm:pt>
    <dgm:pt modelId="{FAD569CC-83B9-DC44-AB1D-2C0C0FBD7E2D}">
      <dgm:prSet phldrT="[Text]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Modelos</a:t>
          </a:r>
          <a:r>
            <a:rPr lang="en-US" dirty="0" smtClean="0"/>
            <a:t> de dados </a:t>
          </a:r>
          <a:r>
            <a:rPr lang="en-US" dirty="0" err="1" smtClean="0"/>
            <a:t>representativos</a:t>
          </a:r>
          <a:r>
            <a:rPr lang="en-US" dirty="0" smtClean="0"/>
            <a:t> </a:t>
          </a:r>
          <a:r>
            <a:rPr lang="en-US" dirty="0" err="1" smtClean="0"/>
            <a:t>ou</a:t>
          </a:r>
          <a:r>
            <a:rPr lang="en-US" dirty="0" smtClean="0"/>
            <a:t> de </a:t>
          </a:r>
          <a:r>
            <a:rPr lang="en-US" dirty="0" err="1" smtClean="0"/>
            <a:t>implementação</a:t>
          </a:r>
          <a:endParaRPr lang="en-US" dirty="0"/>
        </a:p>
      </dgm:t>
    </dgm:pt>
    <dgm:pt modelId="{2E59D0E3-E749-3249-9832-389149855491}" type="parTrans" cxnId="{65131A74-0EBE-564A-BBB6-DCD7F188C274}">
      <dgm:prSet/>
      <dgm:spPr/>
      <dgm:t>
        <a:bodyPr/>
        <a:lstStyle/>
        <a:p>
          <a:endParaRPr lang="en-US"/>
        </a:p>
      </dgm:t>
    </dgm:pt>
    <dgm:pt modelId="{101FAA5E-CE05-9F4A-8120-608466616FFE}" type="sibTrans" cxnId="{65131A74-0EBE-564A-BBB6-DCD7F188C274}">
      <dgm:prSet/>
      <dgm:spPr/>
      <dgm:t>
        <a:bodyPr/>
        <a:lstStyle/>
        <a:p>
          <a:endParaRPr lang="en-US"/>
        </a:p>
      </dgm:t>
    </dgm:pt>
    <dgm:pt modelId="{27B54420-F221-A540-AD2D-881E270169BF}">
      <dgm:prSet phldrT="[Text]"/>
      <dgm:spPr/>
      <dgm:t>
        <a:bodyPr/>
        <a:lstStyle/>
        <a:p>
          <a:r>
            <a:rPr lang="en-US" dirty="0" err="1" smtClean="0"/>
            <a:t>Oferecem</a:t>
          </a:r>
          <a:r>
            <a:rPr lang="en-US" dirty="0" smtClean="0"/>
            <a:t> o </a:t>
          </a:r>
          <a:r>
            <a:rPr lang="en-US" dirty="0" err="1" smtClean="0"/>
            <a:t>conceito</a:t>
          </a:r>
          <a:r>
            <a:rPr lang="en-US" dirty="0" smtClean="0"/>
            <a:t> </a:t>
          </a:r>
          <a:r>
            <a:rPr lang="en-US" dirty="0" err="1" smtClean="0"/>
            <a:t>mais</a:t>
          </a:r>
          <a:r>
            <a:rPr lang="en-US" dirty="0" smtClean="0"/>
            <a:t> </a:t>
          </a:r>
          <a:r>
            <a:rPr lang="en-US" dirty="0" err="1" smtClean="0"/>
            <a:t>próximo</a:t>
          </a:r>
          <a:r>
            <a:rPr lang="en-US" dirty="0" smtClean="0"/>
            <a:t> de </a:t>
          </a:r>
          <a:r>
            <a:rPr lang="en-US" dirty="0" err="1" smtClean="0"/>
            <a:t>como</a:t>
          </a:r>
          <a:r>
            <a:rPr lang="en-US" dirty="0" smtClean="0"/>
            <a:t> </a:t>
          </a:r>
          <a:r>
            <a:rPr lang="en-US" dirty="0" err="1" smtClean="0"/>
            <a:t>os</a:t>
          </a:r>
          <a:r>
            <a:rPr lang="en-US" dirty="0" smtClean="0"/>
            <a:t> dados </a:t>
          </a:r>
          <a:r>
            <a:rPr lang="en-US" dirty="0" err="1" smtClean="0"/>
            <a:t>estão</a:t>
          </a:r>
          <a:r>
            <a:rPr lang="en-US" dirty="0" smtClean="0"/>
            <a:t> </a:t>
          </a:r>
          <a:r>
            <a:rPr lang="en-US" dirty="0" err="1" smtClean="0"/>
            <a:t>armazenados</a:t>
          </a:r>
          <a:r>
            <a:rPr lang="en-US" dirty="0" smtClean="0"/>
            <a:t> no </a:t>
          </a:r>
          <a:r>
            <a:rPr lang="en-US" dirty="0" err="1" smtClean="0"/>
            <a:t>computador</a:t>
          </a:r>
          <a:r>
            <a:rPr lang="en-US" dirty="0" smtClean="0"/>
            <a:t>. Ex:. DER.</a:t>
          </a:r>
          <a:endParaRPr lang="en-US" dirty="0"/>
        </a:p>
      </dgm:t>
    </dgm:pt>
    <dgm:pt modelId="{DF5E238D-467B-6941-A133-41558A03FAD6}" type="parTrans" cxnId="{0849E261-67F8-C743-BD2E-7C7D26098973}">
      <dgm:prSet/>
      <dgm:spPr/>
      <dgm:t>
        <a:bodyPr/>
        <a:lstStyle/>
        <a:p>
          <a:endParaRPr lang="en-US"/>
        </a:p>
      </dgm:t>
    </dgm:pt>
    <dgm:pt modelId="{F7366359-C91D-C94F-957C-82C07C0FA93B}" type="sibTrans" cxnId="{0849E261-67F8-C743-BD2E-7C7D26098973}">
      <dgm:prSet/>
      <dgm:spPr/>
      <dgm:t>
        <a:bodyPr/>
        <a:lstStyle/>
        <a:p>
          <a:endParaRPr lang="en-US"/>
        </a:p>
      </dgm:t>
    </dgm:pt>
    <dgm:pt modelId="{1CE83048-040B-2240-AD7C-6090EA4D9EA7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Modelos</a:t>
          </a:r>
          <a:r>
            <a:rPr lang="en-US" dirty="0" smtClean="0"/>
            <a:t> de </a:t>
          </a:r>
          <a:r>
            <a:rPr lang="en-US" dirty="0" err="1" smtClean="0"/>
            <a:t>baixo</a:t>
          </a:r>
          <a:r>
            <a:rPr lang="en-US" dirty="0" smtClean="0"/>
            <a:t> </a:t>
          </a:r>
          <a:r>
            <a:rPr lang="en-US" dirty="0" err="1" smtClean="0"/>
            <a:t>nível</a:t>
          </a:r>
          <a:r>
            <a:rPr lang="en-US" dirty="0" smtClean="0"/>
            <a:t> </a:t>
          </a:r>
          <a:r>
            <a:rPr lang="en-US" dirty="0" err="1" smtClean="0"/>
            <a:t>ou</a:t>
          </a:r>
          <a:r>
            <a:rPr lang="en-US" dirty="0" smtClean="0"/>
            <a:t> </a:t>
          </a:r>
          <a:r>
            <a:rPr lang="en-US" dirty="0" err="1" smtClean="0"/>
            <a:t>físico</a:t>
          </a:r>
          <a:endParaRPr lang="en-US" dirty="0"/>
        </a:p>
      </dgm:t>
    </dgm:pt>
    <dgm:pt modelId="{7ADDB9F7-C4E1-6549-AC52-29F2B1D63058}" type="parTrans" cxnId="{130E50B9-E358-3E4D-9AC4-2AC81801404D}">
      <dgm:prSet/>
      <dgm:spPr/>
      <dgm:t>
        <a:bodyPr/>
        <a:lstStyle/>
        <a:p>
          <a:endParaRPr lang="en-US"/>
        </a:p>
      </dgm:t>
    </dgm:pt>
    <dgm:pt modelId="{6208E2A5-1437-C044-B681-6C9787B0FD55}" type="sibTrans" cxnId="{130E50B9-E358-3E4D-9AC4-2AC81801404D}">
      <dgm:prSet/>
      <dgm:spPr/>
      <dgm:t>
        <a:bodyPr/>
        <a:lstStyle/>
        <a:p>
          <a:endParaRPr lang="en-US"/>
        </a:p>
      </dgm:t>
    </dgm:pt>
    <dgm:pt modelId="{2583BCB2-E13E-A547-BB9D-8444997B6AF2}">
      <dgm:prSet phldrT="[Text]"/>
      <dgm:spPr/>
      <dgm:t>
        <a:bodyPr/>
        <a:lstStyle/>
        <a:p>
          <a:r>
            <a:rPr lang="en-US" dirty="0" err="1" smtClean="0"/>
            <a:t>Oferecem</a:t>
          </a:r>
          <a:r>
            <a:rPr lang="en-US" dirty="0" smtClean="0"/>
            <a:t> </a:t>
          </a:r>
          <a:r>
            <a:rPr lang="en-US" dirty="0" err="1" smtClean="0"/>
            <a:t>detalhes</a:t>
          </a:r>
          <a:r>
            <a:rPr lang="en-US" dirty="0" smtClean="0"/>
            <a:t> </a:t>
          </a:r>
          <a:r>
            <a:rPr lang="en-US" dirty="0" err="1" smtClean="0"/>
            <a:t>específicos</a:t>
          </a:r>
          <a:r>
            <a:rPr lang="en-US" dirty="0" smtClean="0"/>
            <a:t> de </a:t>
          </a:r>
          <a:r>
            <a:rPr lang="en-US" dirty="0" err="1" smtClean="0"/>
            <a:t>como</a:t>
          </a:r>
          <a:r>
            <a:rPr lang="en-US" dirty="0" smtClean="0"/>
            <a:t> </a:t>
          </a:r>
          <a:r>
            <a:rPr lang="en-US" dirty="0" err="1" smtClean="0"/>
            <a:t>os</a:t>
          </a:r>
          <a:r>
            <a:rPr lang="en-US" dirty="0" smtClean="0"/>
            <a:t> dados </a:t>
          </a:r>
          <a:r>
            <a:rPr lang="en-US" dirty="0" err="1" smtClean="0"/>
            <a:t>são</a:t>
          </a:r>
          <a:r>
            <a:rPr lang="en-US" dirty="0" smtClean="0"/>
            <a:t> </a:t>
          </a:r>
          <a:r>
            <a:rPr lang="en-US" dirty="0" err="1" smtClean="0"/>
            <a:t>armazenados</a:t>
          </a:r>
          <a:r>
            <a:rPr lang="en-US" dirty="0" smtClean="0"/>
            <a:t> </a:t>
          </a:r>
          <a:r>
            <a:rPr lang="en-US" dirty="0" err="1" smtClean="0"/>
            <a:t>em</a:t>
          </a:r>
          <a:r>
            <a:rPr lang="en-US" dirty="0" smtClean="0"/>
            <a:t> disco </a:t>
          </a:r>
          <a:r>
            <a:rPr lang="en-US" dirty="0" err="1" smtClean="0"/>
            <a:t>magnético</a:t>
          </a:r>
          <a:r>
            <a:rPr lang="en-US" dirty="0" smtClean="0"/>
            <a:t>.</a:t>
          </a:r>
          <a:endParaRPr lang="en-US" dirty="0"/>
        </a:p>
      </dgm:t>
    </dgm:pt>
    <dgm:pt modelId="{F9B2AC24-F7D0-6444-A385-84BB9C6FE345}" type="parTrans" cxnId="{B70975FF-5140-9F43-8EEB-16289D6D206B}">
      <dgm:prSet/>
      <dgm:spPr/>
      <dgm:t>
        <a:bodyPr/>
        <a:lstStyle/>
        <a:p>
          <a:endParaRPr lang="en-US"/>
        </a:p>
      </dgm:t>
    </dgm:pt>
    <dgm:pt modelId="{1AE73043-77A9-1D48-BB1C-F617205E99E5}" type="sibTrans" cxnId="{B70975FF-5140-9F43-8EEB-16289D6D206B}">
      <dgm:prSet/>
      <dgm:spPr/>
      <dgm:t>
        <a:bodyPr/>
        <a:lstStyle/>
        <a:p>
          <a:endParaRPr lang="en-US"/>
        </a:p>
      </dgm:t>
    </dgm:pt>
    <dgm:pt modelId="{73899DC7-1E63-5245-9E0C-A8BFA547DBB2}" type="pres">
      <dgm:prSet presAssocID="{0CDD003F-C221-C34D-893A-F3F8F1BDB51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788D6F6-F00A-7D4A-9ECF-B94BC3E7D4C6}" type="pres">
      <dgm:prSet presAssocID="{1CE83048-040B-2240-AD7C-6090EA4D9EA7}" presName="boxAndChildren" presStyleCnt="0"/>
      <dgm:spPr/>
    </dgm:pt>
    <dgm:pt modelId="{3A9E7E88-C490-9748-94F7-D43D72FEA896}" type="pres">
      <dgm:prSet presAssocID="{1CE83048-040B-2240-AD7C-6090EA4D9EA7}" presName="parentTextBox" presStyleLbl="node1" presStyleIdx="0" presStyleCnt="3"/>
      <dgm:spPr/>
      <dgm:t>
        <a:bodyPr/>
        <a:lstStyle/>
        <a:p>
          <a:endParaRPr lang="en-US"/>
        </a:p>
      </dgm:t>
    </dgm:pt>
    <dgm:pt modelId="{93C92C0D-AE74-7D45-9116-86A164FF2B63}" type="pres">
      <dgm:prSet presAssocID="{1CE83048-040B-2240-AD7C-6090EA4D9EA7}" presName="entireBox" presStyleLbl="node1" presStyleIdx="0" presStyleCnt="3"/>
      <dgm:spPr/>
      <dgm:t>
        <a:bodyPr/>
        <a:lstStyle/>
        <a:p>
          <a:endParaRPr lang="en-US"/>
        </a:p>
      </dgm:t>
    </dgm:pt>
    <dgm:pt modelId="{1224B2B1-04F2-E341-9C6F-C2C164491029}" type="pres">
      <dgm:prSet presAssocID="{1CE83048-040B-2240-AD7C-6090EA4D9EA7}" presName="descendantBox" presStyleCnt="0"/>
      <dgm:spPr/>
    </dgm:pt>
    <dgm:pt modelId="{9100F759-0202-4641-9ED0-2A7742B87BB1}" type="pres">
      <dgm:prSet presAssocID="{2583BCB2-E13E-A547-BB9D-8444997B6AF2}" presName="childTextBo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E13850-CD54-614D-AD24-B2C3878070B4}" type="pres">
      <dgm:prSet presAssocID="{101FAA5E-CE05-9F4A-8120-608466616FFE}" presName="sp" presStyleCnt="0"/>
      <dgm:spPr/>
    </dgm:pt>
    <dgm:pt modelId="{B80B46DD-9C24-CD42-A73C-19ABEA2C9159}" type="pres">
      <dgm:prSet presAssocID="{FAD569CC-83B9-DC44-AB1D-2C0C0FBD7E2D}" presName="arrowAndChildren" presStyleCnt="0"/>
      <dgm:spPr/>
    </dgm:pt>
    <dgm:pt modelId="{3BA1CA91-6E61-4D46-B93A-B3D03B020783}" type="pres">
      <dgm:prSet presAssocID="{FAD569CC-83B9-DC44-AB1D-2C0C0FBD7E2D}" presName="parentTextArrow" presStyleLbl="node1" presStyleIdx="0" presStyleCnt="3"/>
      <dgm:spPr/>
      <dgm:t>
        <a:bodyPr/>
        <a:lstStyle/>
        <a:p>
          <a:endParaRPr lang="en-US"/>
        </a:p>
      </dgm:t>
    </dgm:pt>
    <dgm:pt modelId="{182978E2-8CC2-5441-B085-757A6A11056B}" type="pres">
      <dgm:prSet presAssocID="{FAD569CC-83B9-DC44-AB1D-2C0C0FBD7E2D}" presName="arrow" presStyleLbl="node1" presStyleIdx="1" presStyleCnt="3"/>
      <dgm:spPr/>
      <dgm:t>
        <a:bodyPr/>
        <a:lstStyle/>
        <a:p>
          <a:endParaRPr lang="en-US"/>
        </a:p>
      </dgm:t>
    </dgm:pt>
    <dgm:pt modelId="{512DE4C7-DD90-F341-91A6-86040D764766}" type="pres">
      <dgm:prSet presAssocID="{FAD569CC-83B9-DC44-AB1D-2C0C0FBD7E2D}" presName="descendantArrow" presStyleCnt="0"/>
      <dgm:spPr/>
    </dgm:pt>
    <dgm:pt modelId="{4C869B4C-750A-7546-80BC-2791665A10F9}" type="pres">
      <dgm:prSet presAssocID="{27B54420-F221-A540-AD2D-881E270169BF}" presName="childTextArrow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762FF4-66F1-AA43-A15A-B5173D6F0F33}" type="pres">
      <dgm:prSet presAssocID="{787B7A1C-B726-384E-B050-53EF8E09FB44}" presName="sp" presStyleCnt="0"/>
      <dgm:spPr/>
    </dgm:pt>
    <dgm:pt modelId="{67003220-3B79-9643-A96C-461ADDBFA40C}" type="pres">
      <dgm:prSet presAssocID="{776AD997-F664-ED44-A488-F7B0E50AA319}" presName="arrowAndChildren" presStyleCnt="0"/>
      <dgm:spPr/>
    </dgm:pt>
    <dgm:pt modelId="{50EBB1FC-8C7B-2047-8D4B-84DBF16A3FA3}" type="pres">
      <dgm:prSet presAssocID="{776AD997-F664-ED44-A488-F7B0E50AA319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C02C319A-A40C-0045-8E79-4AB7356D042B}" type="pres">
      <dgm:prSet presAssocID="{776AD997-F664-ED44-A488-F7B0E50AA319}" presName="arrow" presStyleLbl="node1" presStyleIdx="2" presStyleCnt="3"/>
      <dgm:spPr/>
      <dgm:t>
        <a:bodyPr/>
        <a:lstStyle/>
        <a:p>
          <a:endParaRPr lang="en-US"/>
        </a:p>
      </dgm:t>
    </dgm:pt>
    <dgm:pt modelId="{5BE208F6-99D1-0C4E-9E2E-B37B4088CFC8}" type="pres">
      <dgm:prSet presAssocID="{776AD997-F664-ED44-A488-F7B0E50AA319}" presName="descendantArrow" presStyleCnt="0"/>
      <dgm:spPr/>
    </dgm:pt>
    <dgm:pt modelId="{E34D9A36-C37F-424F-8370-2202039179BF}" type="pres">
      <dgm:prSet presAssocID="{8160DEA5-D8A7-5943-814D-B5F27D664541}" presName="childTextArrow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70975FF-5140-9F43-8EEB-16289D6D206B}" srcId="{1CE83048-040B-2240-AD7C-6090EA4D9EA7}" destId="{2583BCB2-E13E-A547-BB9D-8444997B6AF2}" srcOrd="0" destOrd="0" parTransId="{F9B2AC24-F7D0-6444-A385-84BB9C6FE345}" sibTransId="{1AE73043-77A9-1D48-BB1C-F617205E99E5}"/>
    <dgm:cxn modelId="{8D6925A7-101E-431F-9168-98B3252C6662}" type="presOf" srcId="{1CE83048-040B-2240-AD7C-6090EA4D9EA7}" destId="{93C92C0D-AE74-7D45-9116-86A164FF2B63}" srcOrd="1" destOrd="0" presId="urn:microsoft.com/office/officeart/2005/8/layout/process4"/>
    <dgm:cxn modelId="{C443D58B-4891-4113-8BD7-E9BB408C7498}" type="presOf" srcId="{0CDD003F-C221-C34D-893A-F3F8F1BDB519}" destId="{73899DC7-1E63-5245-9E0C-A8BFA547DBB2}" srcOrd="0" destOrd="0" presId="urn:microsoft.com/office/officeart/2005/8/layout/process4"/>
    <dgm:cxn modelId="{0286E4A5-E666-466F-8D14-F68990C9E006}" type="presOf" srcId="{1CE83048-040B-2240-AD7C-6090EA4D9EA7}" destId="{3A9E7E88-C490-9748-94F7-D43D72FEA896}" srcOrd="0" destOrd="0" presId="urn:microsoft.com/office/officeart/2005/8/layout/process4"/>
    <dgm:cxn modelId="{43671ABB-D4F3-46B8-9FF1-10979ACA5309}" type="presOf" srcId="{FAD569CC-83B9-DC44-AB1D-2C0C0FBD7E2D}" destId="{3BA1CA91-6E61-4D46-B93A-B3D03B020783}" srcOrd="0" destOrd="0" presId="urn:microsoft.com/office/officeart/2005/8/layout/process4"/>
    <dgm:cxn modelId="{8233AAC3-C21D-4BE0-A938-9B05974836F0}" type="presOf" srcId="{2583BCB2-E13E-A547-BB9D-8444997B6AF2}" destId="{9100F759-0202-4641-9ED0-2A7742B87BB1}" srcOrd="0" destOrd="0" presId="urn:microsoft.com/office/officeart/2005/8/layout/process4"/>
    <dgm:cxn modelId="{E3758D01-962E-4D8E-A86D-9BDEFB6EE528}" type="presOf" srcId="{8160DEA5-D8A7-5943-814D-B5F27D664541}" destId="{E34D9A36-C37F-424F-8370-2202039179BF}" srcOrd="0" destOrd="0" presId="urn:microsoft.com/office/officeart/2005/8/layout/process4"/>
    <dgm:cxn modelId="{8F1796A0-DAEA-4FCC-948E-1AA1809C73C4}" type="presOf" srcId="{FAD569CC-83B9-DC44-AB1D-2C0C0FBD7E2D}" destId="{182978E2-8CC2-5441-B085-757A6A11056B}" srcOrd="1" destOrd="0" presId="urn:microsoft.com/office/officeart/2005/8/layout/process4"/>
    <dgm:cxn modelId="{39F32E35-D062-0341-82FC-FFFB44142A9E}" srcId="{0CDD003F-C221-C34D-893A-F3F8F1BDB519}" destId="{776AD997-F664-ED44-A488-F7B0E50AA319}" srcOrd="0" destOrd="0" parTransId="{07D3AE2F-93B0-464D-8CA9-ADBD5AD2DF9E}" sibTransId="{787B7A1C-B726-384E-B050-53EF8E09FB44}"/>
    <dgm:cxn modelId="{7F5F358A-85FE-469C-9A7B-5836CE106405}" type="presOf" srcId="{776AD997-F664-ED44-A488-F7B0E50AA319}" destId="{C02C319A-A40C-0045-8E79-4AB7356D042B}" srcOrd="1" destOrd="0" presId="urn:microsoft.com/office/officeart/2005/8/layout/process4"/>
    <dgm:cxn modelId="{130E50B9-E358-3E4D-9AC4-2AC81801404D}" srcId="{0CDD003F-C221-C34D-893A-F3F8F1BDB519}" destId="{1CE83048-040B-2240-AD7C-6090EA4D9EA7}" srcOrd="2" destOrd="0" parTransId="{7ADDB9F7-C4E1-6549-AC52-29F2B1D63058}" sibTransId="{6208E2A5-1437-C044-B681-6C9787B0FD55}"/>
    <dgm:cxn modelId="{0849E261-67F8-C743-BD2E-7C7D26098973}" srcId="{FAD569CC-83B9-DC44-AB1D-2C0C0FBD7E2D}" destId="{27B54420-F221-A540-AD2D-881E270169BF}" srcOrd="0" destOrd="0" parTransId="{DF5E238D-467B-6941-A133-41558A03FAD6}" sibTransId="{F7366359-C91D-C94F-957C-82C07C0FA93B}"/>
    <dgm:cxn modelId="{79EEA2E1-9723-4AE6-A3CA-39D8F95A28A0}" type="presOf" srcId="{27B54420-F221-A540-AD2D-881E270169BF}" destId="{4C869B4C-750A-7546-80BC-2791665A10F9}" srcOrd="0" destOrd="0" presId="urn:microsoft.com/office/officeart/2005/8/layout/process4"/>
    <dgm:cxn modelId="{94EEE23A-0B01-413D-91A7-1C652AC4870F}" type="presOf" srcId="{776AD997-F664-ED44-A488-F7B0E50AA319}" destId="{50EBB1FC-8C7B-2047-8D4B-84DBF16A3FA3}" srcOrd="0" destOrd="0" presId="urn:microsoft.com/office/officeart/2005/8/layout/process4"/>
    <dgm:cxn modelId="{3C2F1050-27A1-2D4B-8D83-E65CD555C1D0}" srcId="{776AD997-F664-ED44-A488-F7B0E50AA319}" destId="{8160DEA5-D8A7-5943-814D-B5F27D664541}" srcOrd="0" destOrd="0" parTransId="{9E23C996-6983-B148-8013-B3A0C7097122}" sibTransId="{891AAF12-3432-3943-B4EA-5212E204AE30}"/>
    <dgm:cxn modelId="{65131A74-0EBE-564A-BBB6-DCD7F188C274}" srcId="{0CDD003F-C221-C34D-893A-F3F8F1BDB519}" destId="{FAD569CC-83B9-DC44-AB1D-2C0C0FBD7E2D}" srcOrd="1" destOrd="0" parTransId="{2E59D0E3-E749-3249-9832-389149855491}" sibTransId="{101FAA5E-CE05-9F4A-8120-608466616FFE}"/>
    <dgm:cxn modelId="{5ACCEC75-B9BF-4BB6-B70D-26D0C177DBDF}" type="presParOf" srcId="{73899DC7-1E63-5245-9E0C-A8BFA547DBB2}" destId="{C788D6F6-F00A-7D4A-9ECF-B94BC3E7D4C6}" srcOrd="0" destOrd="0" presId="urn:microsoft.com/office/officeart/2005/8/layout/process4"/>
    <dgm:cxn modelId="{C1E47EF7-5AAA-41B4-B8F2-04168E81DE47}" type="presParOf" srcId="{C788D6F6-F00A-7D4A-9ECF-B94BC3E7D4C6}" destId="{3A9E7E88-C490-9748-94F7-D43D72FEA896}" srcOrd="0" destOrd="0" presId="urn:microsoft.com/office/officeart/2005/8/layout/process4"/>
    <dgm:cxn modelId="{9180806A-0375-4AE6-AAD5-0B2236601361}" type="presParOf" srcId="{C788D6F6-F00A-7D4A-9ECF-B94BC3E7D4C6}" destId="{93C92C0D-AE74-7D45-9116-86A164FF2B63}" srcOrd="1" destOrd="0" presId="urn:microsoft.com/office/officeart/2005/8/layout/process4"/>
    <dgm:cxn modelId="{C177F576-A59C-4924-B2E9-23CBDBD092AA}" type="presParOf" srcId="{C788D6F6-F00A-7D4A-9ECF-B94BC3E7D4C6}" destId="{1224B2B1-04F2-E341-9C6F-C2C164491029}" srcOrd="2" destOrd="0" presId="urn:microsoft.com/office/officeart/2005/8/layout/process4"/>
    <dgm:cxn modelId="{128DDD85-0FE1-4015-B2A3-B584F46A9F68}" type="presParOf" srcId="{1224B2B1-04F2-E341-9C6F-C2C164491029}" destId="{9100F759-0202-4641-9ED0-2A7742B87BB1}" srcOrd="0" destOrd="0" presId="urn:microsoft.com/office/officeart/2005/8/layout/process4"/>
    <dgm:cxn modelId="{9FB949F3-106E-4E1F-B812-47DC324B2C16}" type="presParOf" srcId="{73899DC7-1E63-5245-9E0C-A8BFA547DBB2}" destId="{EFE13850-CD54-614D-AD24-B2C3878070B4}" srcOrd="1" destOrd="0" presId="urn:microsoft.com/office/officeart/2005/8/layout/process4"/>
    <dgm:cxn modelId="{95CC14C5-FDBC-4CD5-9B60-31A3BE252DD8}" type="presParOf" srcId="{73899DC7-1E63-5245-9E0C-A8BFA547DBB2}" destId="{B80B46DD-9C24-CD42-A73C-19ABEA2C9159}" srcOrd="2" destOrd="0" presId="urn:microsoft.com/office/officeart/2005/8/layout/process4"/>
    <dgm:cxn modelId="{594C9303-E516-4536-BC66-354013261696}" type="presParOf" srcId="{B80B46DD-9C24-CD42-A73C-19ABEA2C9159}" destId="{3BA1CA91-6E61-4D46-B93A-B3D03B020783}" srcOrd="0" destOrd="0" presId="urn:microsoft.com/office/officeart/2005/8/layout/process4"/>
    <dgm:cxn modelId="{C8065786-DD13-4361-8678-61253AD676D7}" type="presParOf" srcId="{B80B46DD-9C24-CD42-A73C-19ABEA2C9159}" destId="{182978E2-8CC2-5441-B085-757A6A11056B}" srcOrd="1" destOrd="0" presId="urn:microsoft.com/office/officeart/2005/8/layout/process4"/>
    <dgm:cxn modelId="{56DD087E-B674-4A68-B32A-335091319729}" type="presParOf" srcId="{B80B46DD-9C24-CD42-A73C-19ABEA2C9159}" destId="{512DE4C7-DD90-F341-91A6-86040D764766}" srcOrd="2" destOrd="0" presId="urn:microsoft.com/office/officeart/2005/8/layout/process4"/>
    <dgm:cxn modelId="{1F2B8F9E-3932-4FCB-8B15-2DE26E0814A2}" type="presParOf" srcId="{512DE4C7-DD90-F341-91A6-86040D764766}" destId="{4C869B4C-750A-7546-80BC-2791665A10F9}" srcOrd="0" destOrd="0" presId="urn:microsoft.com/office/officeart/2005/8/layout/process4"/>
    <dgm:cxn modelId="{C8DA177A-7C73-4FE3-9FA6-B04708F63D1C}" type="presParOf" srcId="{73899DC7-1E63-5245-9E0C-A8BFA547DBB2}" destId="{38762FF4-66F1-AA43-A15A-B5173D6F0F33}" srcOrd="3" destOrd="0" presId="urn:microsoft.com/office/officeart/2005/8/layout/process4"/>
    <dgm:cxn modelId="{49911B26-F4B8-43FE-8FF5-4884B4196E2D}" type="presParOf" srcId="{73899DC7-1E63-5245-9E0C-A8BFA547DBB2}" destId="{67003220-3B79-9643-A96C-461ADDBFA40C}" srcOrd="4" destOrd="0" presId="urn:microsoft.com/office/officeart/2005/8/layout/process4"/>
    <dgm:cxn modelId="{320FC703-C509-46F9-A691-2B695ED5D8DD}" type="presParOf" srcId="{67003220-3B79-9643-A96C-461ADDBFA40C}" destId="{50EBB1FC-8C7B-2047-8D4B-84DBF16A3FA3}" srcOrd="0" destOrd="0" presId="urn:microsoft.com/office/officeart/2005/8/layout/process4"/>
    <dgm:cxn modelId="{2175FFB0-FCE1-4E52-A9DE-861C8D316D34}" type="presParOf" srcId="{67003220-3B79-9643-A96C-461ADDBFA40C}" destId="{C02C319A-A40C-0045-8E79-4AB7356D042B}" srcOrd="1" destOrd="0" presId="urn:microsoft.com/office/officeart/2005/8/layout/process4"/>
    <dgm:cxn modelId="{723A561E-7B3E-4BB5-AFFD-11C59059C829}" type="presParOf" srcId="{67003220-3B79-9643-A96C-461ADDBFA40C}" destId="{5BE208F6-99D1-0C4E-9E2E-B37B4088CFC8}" srcOrd="2" destOrd="0" presId="urn:microsoft.com/office/officeart/2005/8/layout/process4"/>
    <dgm:cxn modelId="{7CA8A36F-50FC-4582-9E71-6876D857D85B}" type="presParOf" srcId="{5BE208F6-99D1-0C4E-9E2E-B37B4088CFC8}" destId="{E34D9A36-C37F-424F-8370-2202039179B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35BA07-7E59-C24A-B5B7-6160CF3711FB}" type="doc">
      <dgm:prSet loTypeId="urn:microsoft.com/office/officeart/2005/8/layout/hierarchy3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A1C0841-F075-7E40-BE8F-77C84E61B394}">
      <dgm:prSet phldrT="[Text]"/>
      <dgm:spPr/>
      <dgm:t>
        <a:bodyPr/>
        <a:lstStyle/>
        <a:p>
          <a:r>
            <a:rPr lang="en-US" dirty="0" smtClean="0"/>
            <a:t>3E</a:t>
          </a:r>
          <a:endParaRPr lang="en-US" dirty="0"/>
        </a:p>
      </dgm:t>
    </dgm:pt>
    <dgm:pt modelId="{C569D108-3020-E340-ACF2-B4C7D852CE64}" type="parTrans" cxnId="{23B73470-89D1-BD49-B339-70E04EA3D7C8}">
      <dgm:prSet/>
      <dgm:spPr/>
      <dgm:t>
        <a:bodyPr/>
        <a:lstStyle/>
        <a:p>
          <a:endParaRPr lang="en-US"/>
        </a:p>
      </dgm:t>
    </dgm:pt>
    <dgm:pt modelId="{45F256CF-AAD7-D64D-B4AF-768DA8E6B049}" type="sibTrans" cxnId="{23B73470-89D1-BD49-B339-70E04EA3D7C8}">
      <dgm:prSet/>
      <dgm:spPr/>
      <dgm:t>
        <a:bodyPr/>
        <a:lstStyle/>
        <a:p>
          <a:endParaRPr lang="en-US"/>
        </a:p>
      </dgm:t>
    </dgm:pt>
    <dgm:pt modelId="{4561A1E7-283F-4648-8599-F9947306D306}">
      <dgm:prSet phldrT="[Text]"/>
      <dgm:spPr/>
      <dgm:t>
        <a:bodyPr/>
        <a:lstStyle/>
        <a:p>
          <a:r>
            <a:rPr lang="en-US" dirty="0" err="1" smtClean="0"/>
            <a:t>Esquema</a:t>
          </a:r>
          <a:r>
            <a:rPr lang="en-US" dirty="0" smtClean="0"/>
            <a:t> </a:t>
          </a:r>
          <a:r>
            <a:rPr lang="en-US" dirty="0" err="1" smtClean="0"/>
            <a:t>externo</a:t>
          </a:r>
          <a:endParaRPr lang="en-US" dirty="0"/>
        </a:p>
      </dgm:t>
    </dgm:pt>
    <dgm:pt modelId="{F5C9DACB-5F7B-A04C-A81C-162722772074}" type="parTrans" cxnId="{60ECEF09-FD32-BB48-ACFF-0DA6561717E3}">
      <dgm:prSet/>
      <dgm:spPr/>
      <dgm:t>
        <a:bodyPr/>
        <a:lstStyle/>
        <a:p>
          <a:endParaRPr lang="en-US"/>
        </a:p>
      </dgm:t>
    </dgm:pt>
    <dgm:pt modelId="{0EC390D7-8578-6E4F-9452-90CCB95C8BC7}" type="sibTrans" cxnId="{60ECEF09-FD32-BB48-ACFF-0DA6561717E3}">
      <dgm:prSet/>
      <dgm:spPr/>
      <dgm:t>
        <a:bodyPr/>
        <a:lstStyle/>
        <a:p>
          <a:endParaRPr lang="en-US"/>
        </a:p>
      </dgm:t>
    </dgm:pt>
    <dgm:pt modelId="{D2E104C4-E340-6140-A8C4-C48AD0ACC5BF}">
      <dgm:prSet phldrT="[Text]"/>
      <dgm:spPr/>
      <dgm:t>
        <a:bodyPr/>
        <a:lstStyle/>
        <a:p>
          <a:r>
            <a:rPr lang="en-US" dirty="0" err="1" smtClean="0"/>
            <a:t>Esquema</a:t>
          </a:r>
          <a:r>
            <a:rPr lang="en-US" dirty="0" smtClean="0"/>
            <a:t> </a:t>
          </a:r>
          <a:r>
            <a:rPr lang="en-US" dirty="0" err="1" smtClean="0"/>
            <a:t>Conceitual</a:t>
          </a:r>
          <a:endParaRPr lang="en-US" dirty="0"/>
        </a:p>
      </dgm:t>
    </dgm:pt>
    <dgm:pt modelId="{8D6B8D8E-3CCD-0F49-8CA6-7BB768DA4677}" type="parTrans" cxnId="{80FACB14-A150-B24E-9C82-A91A53131F87}">
      <dgm:prSet/>
      <dgm:spPr/>
      <dgm:t>
        <a:bodyPr/>
        <a:lstStyle/>
        <a:p>
          <a:endParaRPr lang="en-US"/>
        </a:p>
      </dgm:t>
    </dgm:pt>
    <dgm:pt modelId="{12226168-FE69-3E4B-9A76-C6DF29FAC988}" type="sibTrans" cxnId="{80FACB14-A150-B24E-9C82-A91A53131F87}">
      <dgm:prSet/>
      <dgm:spPr/>
      <dgm:t>
        <a:bodyPr/>
        <a:lstStyle/>
        <a:p>
          <a:endParaRPr lang="en-US"/>
        </a:p>
      </dgm:t>
    </dgm:pt>
    <dgm:pt modelId="{155BD8D9-EE61-5146-931B-CCD9D2011431}">
      <dgm:prSet/>
      <dgm:spPr/>
      <dgm:t>
        <a:bodyPr/>
        <a:lstStyle/>
        <a:p>
          <a:r>
            <a:rPr lang="en-US" dirty="0" err="1" smtClean="0"/>
            <a:t>Esquema</a:t>
          </a:r>
          <a:r>
            <a:rPr lang="en-US" dirty="0" smtClean="0"/>
            <a:t> </a:t>
          </a:r>
          <a:r>
            <a:rPr lang="en-US" dirty="0" err="1" smtClean="0"/>
            <a:t>interno</a:t>
          </a:r>
          <a:endParaRPr lang="en-US" dirty="0"/>
        </a:p>
      </dgm:t>
    </dgm:pt>
    <dgm:pt modelId="{C7EBA06D-B128-0D42-8EA0-F10A6C88F145}" type="parTrans" cxnId="{CC51B56F-521D-6C49-A4F1-C59BA1DB7B5A}">
      <dgm:prSet/>
      <dgm:spPr/>
      <dgm:t>
        <a:bodyPr/>
        <a:lstStyle/>
        <a:p>
          <a:endParaRPr lang="en-US"/>
        </a:p>
      </dgm:t>
    </dgm:pt>
    <dgm:pt modelId="{BCCF48E4-8524-1C42-9E13-BD110C76BBEE}" type="sibTrans" cxnId="{CC51B56F-521D-6C49-A4F1-C59BA1DB7B5A}">
      <dgm:prSet/>
      <dgm:spPr/>
      <dgm:t>
        <a:bodyPr/>
        <a:lstStyle/>
        <a:p>
          <a:endParaRPr lang="en-US"/>
        </a:p>
      </dgm:t>
    </dgm:pt>
    <dgm:pt modelId="{AD929FF1-4899-8243-B05C-2C758ACEE77D}" type="pres">
      <dgm:prSet presAssocID="{A135BA07-7E59-C24A-B5B7-6160CF3711F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0748A03-3096-E547-B576-65F4C3FC1FFA}" type="pres">
      <dgm:prSet presAssocID="{5A1C0841-F075-7E40-BE8F-77C84E61B394}" presName="root" presStyleCnt="0"/>
      <dgm:spPr/>
    </dgm:pt>
    <dgm:pt modelId="{5BC51845-B2BC-5E4A-9891-6C56C87D482C}" type="pres">
      <dgm:prSet presAssocID="{5A1C0841-F075-7E40-BE8F-77C84E61B394}" presName="rootComposite" presStyleCnt="0"/>
      <dgm:spPr/>
    </dgm:pt>
    <dgm:pt modelId="{813AD1DD-352F-5941-9421-767031AF4EF3}" type="pres">
      <dgm:prSet presAssocID="{5A1C0841-F075-7E40-BE8F-77C84E61B394}" presName="rootText" presStyleLbl="node1" presStyleIdx="0" presStyleCnt="1"/>
      <dgm:spPr/>
      <dgm:t>
        <a:bodyPr/>
        <a:lstStyle/>
        <a:p>
          <a:endParaRPr lang="en-US"/>
        </a:p>
      </dgm:t>
    </dgm:pt>
    <dgm:pt modelId="{B416974A-FA18-6E48-910F-B4BB65831F2E}" type="pres">
      <dgm:prSet presAssocID="{5A1C0841-F075-7E40-BE8F-77C84E61B394}" presName="rootConnector" presStyleLbl="node1" presStyleIdx="0" presStyleCnt="1"/>
      <dgm:spPr/>
      <dgm:t>
        <a:bodyPr/>
        <a:lstStyle/>
        <a:p>
          <a:endParaRPr lang="en-US"/>
        </a:p>
      </dgm:t>
    </dgm:pt>
    <dgm:pt modelId="{37CF42B3-723F-F04C-B182-88242E6775CA}" type="pres">
      <dgm:prSet presAssocID="{5A1C0841-F075-7E40-BE8F-77C84E61B394}" presName="childShape" presStyleCnt="0"/>
      <dgm:spPr/>
    </dgm:pt>
    <dgm:pt modelId="{7CA638E8-E89F-0E4C-9D5D-9A7C60198495}" type="pres">
      <dgm:prSet presAssocID="{F5C9DACB-5F7B-A04C-A81C-162722772074}" presName="Name13" presStyleLbl="parChTrans1D2" presStyleIdx="0" presStyleCnt="3"/>
      <dgm:spPr/>
      <dgm:t>
        <a:bodyPr/>
        <a:lstStyle/>
        <a:p>
          <a:endParaRPr lang="en-US"/>
        </a:p>
      </dgm:t>
    </dgm:pt>
    <dgm:pt modelId="{98EAC5C6-FC53-0747-A90D-B665A5D0248B}" type="pres">
      <dgm:prSet presAssocID="{4561A1E7-283F-4648-8599-F9947306D306}" presName="childText" presStyleLbl="bgAcc1" presStyleIdx="0" presStyleCnt="3" custScaleX="1965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8CA373-5E12-804C-B7B1-15781954FCDC}" type="pres">
      <dgm:prSet presAssocID="{8D6B8D8E-3CCD-0F49-8CA6-7BB768DA4677}" presName="Name13" presStyleLbl="parChTrans1D2" presStyleIdx="1" presStyleCnt="3"/>
      <dgm:spPr/>
      <dgm:t>
        <a:bodyPr/>
        <a:lstStyle/>
        <a:p>
          <a:endParaRPr lang="en-US"/>
        </a:p>
      </dgm:t>
    </dgm:pt>
    <dgm:pt modelId="{07EDB8DE-4A94-7048-83A4-0FDCA318DA91}" type="pres">
      <dgm:prSet presAssocID="{D2E104C4-E340-6140-A8C4-C48AD0ACC5BF}" presName="childText" presStyleLbl="bgAcc1" presStyleIdx="1" presStyleCnt="3" custScaleX="1965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CE3DD3-A7FC-B34F-99EF-302400E86BAB}" type="pres">
      <dgm:prSet presAssocID="{C7EBA06D-B128-0D42-8EA0-F10A6C88F145}" presName="Name13" presStyleLbl="parChTrans1D2" presStyleIdx="2" presStyleCnt="3"/>
      <dgm:spPr/>
      <dgm:t>
        <a:bodyPr/>
        <a:lstStyle/>
        <a:p>
          <a:endParaRPr lang="en-US"/>
        </a:p>
      </dgm:t>
    </dgm:pt>
    <dgm:pt modelId="{D2228062-6D5D-594A-8E4A-C72D81E2CF99}" type="pres">
      <dgm:prSet presAssocID="{155BD8D9-EE61-5146-931B-CCD9D2011431}" presName="childText" presStyleLbl="bgAcc1" presStyleIdx="2" presStyleCnt="3" custScaleX="1979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7295E65-13D1-4DAF-9167-FB21D3BB51B0}" type="presOf" srcId="{8D6B8D8E-3CCD-0F49-8CA6-7BB768DA4677}" destId="{DB8CA373-5E12-804C-B7B1-15781954FCDC}" srcOrd="0" destOrd="0" presId="urn:microsoft.com/office/officeart/2005/8/layout/hierarchy3"/>
    <dgm:cxn modelId="{F09CFCD8-FF05-4745-9CB8-4E05CA6EB75F}" type="presOf" srcId="{155BD8D9-EE61-5146-931B-CCD9D2011431}" destId="{D2228062-6D5D-594A-8E4A-C72D81E2CF99}" srcOrd="0" destOrd="0" presId="urn:microsoft.com/office/officeart/2005/8/layout/hierarchy3"/>
    <dgm:cxn modelId="{21FCD5CF-9719-4985-9357-C0526792F787}" type="presOf" srcId="{A135BA07-7E59-C24A-B5B7-6160CF3711FB}" destId="{AD929FF1-4899-8243-B05C-2C758ACEE77D}" srcOrd="0" destOrd="0" presId="urn:microsoft.com/office/officeart/2005/8/layout/hierarchy3"/>
    <dgm:cxn modelId="{9CC6775E-CBDE-4C8F-B61F-AEA04392E831}" type="presOf" srcId="{5A1C0841-F075-7E40-BE8F-77C84E61B394}" destId="{B416974A-FA18-6E48-910F-B4BB65831F2E}" srcOrd="1" destOrd="0" presId="urn:microsoft.com/office/officeart/2005/8/layout/hierarchy3"/>
    <dgm:cxn modelId="{340741FD-BE33-4B46-A978-F9F2A41EE0D9}" type="presOf" srcId="{D2E104C4-E340-6140-A8C4-C48AD0ACC5BF}" destId="{07EDB8DE-4A94-7048-83A4-0FDCA318DA91}" srcOrd="0" destOrd="0" presId="urn:microsoft.com/office/officeart/2005/8/layout/hierarchy3"/>
    <dgm:cxn modelId="{23B73470-89D1-BD49-B339-70E04EA3D7C8}" srcId="{A135BA07-7E59-C24A-B5B7-6160CF3711FB}" destId="{5A1C0841-F075-7E40-BE8F-77C84E61B394}" srcOrd="0" destOrd="0" parTransId="{C569D108-3020-E340-ACF2-B4C7D852CE64}" sibTransId="{45F256CF-AAD7-D64D-B4AF-768DA8E6B049}"/>
    <dgm:cxn modelId="{80FACB14-A150-B24E-9C82-A91A53131F87}" srcId="{5A1C0841-F075-7E40-BE8F-77C84E61B394}" destId="{D2E104C4-E340-6140-A8C4-C48AD0ACC5BF}" srcOrd="1" destOrd="0" parTransId="{8D6B8D8E-3CCD-0F49-8CA6-7BB768DA4677}" sibTransId="{12226168-FE69-3E4B-9A76-C6DF29FAC988}"/>
    <dgm:cxn modelId="{60ECEF09-FD32-BB48-ACFF-0DA6561717E3}" srcId="{5A1C0841-F075-7E40-BE8F-77C84E61B394}" destId="{4561A1E7-283F-4648-8599-F9947306D306}" srcOrd="0" destOrd="0" parTransId="{F5C9DACB-5F7B-A04C-A81C-162722772074}" sibTransId="{0EC390D7-8578-6E4F-9452-90CCB95C8BC7}"/>
    <dgm:cxn modelId="{CC51B56F-521D-6C49-A4F1-C59BA1DB7B5A}" srcId="{5A1C0841-F075-7E40-BE8F-77C84E61B394}" destId="{155BD8D9-EE61-5146-931B-CCD9D2011431}" srcOrd="2" destOrd="0" parTransId="{C7EBA06D-B128-0D42-8EA0-F10A6C88F145}" sibTransId="{BCCF48E4-8524-1C42-9E13-BD110C76BBEE}"/>
    <dgm:cxn modelId="{83C2825D-C523-4196-B15F-6031E190C9ED}" type="presOf" srcId="{F5C9DACB-5F7B-A04C-A81C-162722772074}" destId="{7CA638E8-E89F-0E4C-9D5D-9A7C60198495}" srcOrd="0" destOrd="0" presId="urn:microsoft.com/office/officeart/2005/8/layout/hierarchy3"/>
    <dgm:cxn modelId="{2B955BFF-CCDF-4EC6-88EB-72E1D392347D}" type="presOf" srcId="{5A1C0841-F075-7E40-BE8F-77C84E61B394}" destId="{813AD1DD-352F-5941-9421-767031AF4EF3}" srcOrd="0" destOrd="0" presId="urn:microsoft.com/office/officeart/2005/8/layout/hierarchy3"/>
    <dgm:cxn modelId="{53E2F1F0-908D-48D2-8867-BFC43C3E4BC4}" type="presOf" srcId="{4561A1E7-283F-4648-8599-F9947306D306}" destId="{98EAC5C6-FC53-0747-A90D-B665A5D0248B}" srcOrd="0" destOrd="0" presId="urn:microsoft.com/office/officeart/2005/8/layout/hierarchy3"/>
    <dgm:cxn modelId="{C592FE34-4354-42BD-A999-6379AD40EACE}" type="presOf" srcId="{C7EBA06D-B128-0D42-8EA0-F10A6C88F145}" destId="{CACE3DD3-A7FC-B34F-99EF-302400E86BAB}" srcOrd="0" destOrd="0" presId="urn:microsoft.com/office/officeart/2005/8/layout/hierarchy3"/>
    <dgm:cxn modelId="{A923BF0F-F38E-4A94-9AEB-DE75B7E90B12}" type="presParOf" srcId="{AD929FF1-4899-8243-B05C-2C758ACEE77D}" destId="{20748A03-3096-E547-B576-65F4C3FC1FFA}" srcOrd="0" destOrd="0" presId="urn:microsoft.com/office/officeart/2005/8/layout/hierarchy3"/>
    <dgm:cxn modelId="{348BB986-1C80-43C7-9102-27A183291F22}" type="presParOf" srcId="{20748A03-3096-E547-B576-65F4C3FC1FFA}" destId="{5BC51845-B2BC-5E4A-9891-6C56C87D482C}" srcOrd="0" destOrd="0" presId="urn:microsoft.com/office/officeart/2005/8/layout/hierarchy3"/>
    <dgm:cxn modelId="{9E48BC32-83D8-4355-93BF-682BF3B16749}" type="presParOf" srcId="{5BC51845-B2BC-5E4A-9891-6C56C87D482C}" destId="{813AD1DD-352F-5941-9421-767031AF4EF3}" srcOrd="0" destOrd="0" presId="urn:microsoft.com/office/officeart/2005/8/layout/hierarchy3"/>
    <dgm:cxn modelId="{522AEBAF-C2D7-459E-9D80-47424DC5657C}" type="presParOf" srcId="{5BC51845-B2BC-5E4A-9891-6C56C87D482C}" destId="{B416974A-FA18-6E48-910F-B4BB65831F2E}" srcOrd="1" destOrd="0" presId="urn:microsoft.com/office/officeart/2005/8/layout/hierarchy3"/>
    <dgm:cxn modelId="{36932874-4FCB-4602-9C98-79DFD20BDA30}" type="presParOf" srcId="{20748A03-3096-E547-B576-65F4C3FC1FFA}" destId="{37CF42B3-723F-F04C-B182-88242E6775CA}" srcOrd="1" destOrd="0" presId="urn:microsoft.com/office/officeart/2005/8/layout/hierarchy3"/>
    <dgm:cxn modelId="{40A0FDA0-53CF-47F2-8EC8-99419CB44A3F}" type="presParOf" srcId="{37CF42B3-723F-F04C-B182-88242E6775CA}" destId="{7CA638E8-E89F-0E4C-9D5D-9A7C60198495}" srcOrd="0" destOrd="0" presId="urn:microsoft.com/office/officeart/2005/8/layout/hierarchy3"/>
    <dgm:cxn modelId="{D9A85766-7FE5-43CC-A566-5FABA9780E46}" type="presParOf" srcId="{37CF42B3-723F-F04C-B182-88242E6775CA}" destId="{98EAC5C6-FC53-0747-A90D-B665A5D0248B}" srcOrd="1" destOrd="0" presId="urn:microsoft.com/office/officeart/2005/8/layout/hierarchy3"/>
    <dgm:cxn modelId="{A039083A-F4EF-4E80-99B3-BC66E13CFFF8}" type="presParOf" srcId="{37CF42B3-723F-F04C-B182-88242E6775CA}" destId="{DB8CA373-5E12-804C-B7B1-15781954FCDC}" srcOrd="2" destOrd="0" presId="urn:microsoft.com/office/officeart/2005/8/layout/hierarchy3"/>
    <dgm:cxn modelId="{B599B447-692A-4285-A711-A25F55523625}" type="presParOf" srcId="{37CF42B3-723F-F04C-B182-88242E6775CA}" destId="{07EDB8DE-4A94-7048-83A4-0FDCA318DA91}" srcOrd="3" destOrd="0" presId="urn:microsoft.com/office/officeart/2005/8/layout/hierarchy3"/>
    <dgm:cxn modelId="{3DFBCD4A-A2F7-4AE1-809D-F04EA6CE8A94}" type="presParOf" srcId="{37CF42B3-723F-F04C-B182-88242E6775CA}" destId="{CACE3DD3-A7FC-B34F-99EF-302400E86BAB}" srcOrd="4" destOrd="0" presId="urn:microsoft.com/office/officeart/2005/8/layout/hierarchy3"/>
    <dgm:cxn modelId="{C9902A6C-0194-45AF-8C5F-5F8C2919E20F}" type="presParOf" srcId="{37CF42B3-723F-F04C-B182-88242E6775CA}" destId="{D2228062-6D5D-594A-8E4A-C72D81E2CF99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3C92C0D-AE74-7D45-9116-86A164FF2B63}">
      <dsp:nvSpPr>
        <dsp:cNvPr id="0" name=""/>
        <dsp:cNvSpPr/>
      </dsp:nvSpPr>
      <dsp:spPr>
        <a:xfrm>
          <a:off x="0" y="4474062"/>
          <a:ext cx="8077200" cy="1468487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Modelos</a:t>
          </a:r>
          <a:r>
            <a:rPr lang="en-US" sz="2600" kern="1200" dirty="0" smtClean="0"/>
            <a:t> de </a:t>
          </a:r>
          <a:r>
            <a:rPr lang="en-US" sz="2600" kern="1200" dirty="0" err="1" smtClean="0"/>
            <a:t>baixo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nível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ou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físico</a:t>
          </a:r>
          <a:endParaRPr lang="en-US" sz="2600" kern="1200" dirty="0"/>
        </a:p>
      </dsp:txBody>
      <dsp:txXfrm>
        <a:off x="0" y="4474062"/>
        <a:ext cx="8077200" cy="792983"/>
      </dsp:txXfrm>
    </dsp:sp>
    <dsp:sp modelId="{9100F759-0202-4641-9ED0-2A7742B87BB1}">
      <dsp:nvSpPr>
        <dsp:cNvPr id="0" name=""/>
        <dsp:cNvSpPr/>
      </dsp:nvSpPr>
      <dsp:spPr>
        <a:xfrm>
          <a:off x="0" y="5237675"/>
          <a:ext cx="8077200" cy="675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Oferecem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detalhes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específicos</a:t>
          </a:r>
          <a:r>
            <a:rPr lang="en-US" sz="2200" kern="1200" dirty="0" smtClean="0"/>
            <a:t> de </a:t>
          </a:r>
          <a:r>
            <a:rPr lang="en-US" sz="2200" kern="1200" dirty="0" err="1" smtClean="0"/>
            <a:t>como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os</a:t>
          </a:r>
          <a:r>
            <a:rPr lang="en-US" sz="2200" kern="1200" dirty="0" smtClean="0"/>
            <a:t> dados </a:t>
          </a:r>
          <a:r>
            <a:rPr lang="en-US" sz="2200" kern="1200" dirty="0" err="1" smtClean="0"/>
            <a:t>são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armazenados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em</a:t>
          </a:r>
          <a:r>
            <a:rPr lang="en-US" sz="2200" kern="1200" dirty="0" smtClean="0"/>
            <a:t> disco </a:t>
          </a:r>
          <a:r>
            <a:rPr lang="en-US" sz="2200" kern="1200" dirty="0" err="1" smtClean="0"/>
            <a:t>magnético</a:t>
          </a:r>
          <a:r>
            <a:rPr lang="en-US" sz="2200" kern="1200" dirty="0" smtClean="0"/>
            <a:t>.</a:t>
          </a:r>
          <a:endParaRPr lang="en-US" sz="2200" kern="1200" dirty="0"/>
        </a:p>
      </dsp:txBody>
      <dsp:txXfrm>
        <a:off x="0" y="5237675"/>
        <a:ext cx="8077200" cy="675504"/>
      </dsp:txXfrm>
    </dsp:sp>
    <dsp:sp modelId="{182978E2-8CC2-5441-B085-757A6A11056B}">
      <dsp:nvSpPr>
        <dsp:cNvPr id="0" name=""/>
        <dsp:cNvSpPr/>
      </dsp:nvSpPr>
      <dsp:spPr>
        <a:xfrm rot="10800000">
          <a:off x="0" y="2237556"/>
          <a:ext cx="8077200" cy="2258533"/>
        </a:xfrm>
        <a:prstGeom prst="upArrowCallout">
          <a:avLst/>
        </a:prstGeom>
        <a:solidFill>
          <a:schemeClr val="accent5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Modelos</a:t>
          </a:r>
          <a:r>
            <a:rPr lang="en-US" sz="2600" kern="1200" dirty="0" smtClean="0"/>
            <a:t> de dados </a:t>
          </a:r>
          <a:r>
            <a:rPr lang="en-US" sz="2600" kern="1200" dirty="0" err="1" smtClean="0"/>
            <a:t>representativos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ou</a:t>
          </a:r>
          <a:r>
            <a:rPr lang="en-US" sz="2600" kern="1200" dirty="0" smtClean="0"/>
            <a:t> de </a:t>
          </a:r>
          <a:r>
            <a:rPr lang="en-US" sz="2600" kern="1200" dirty="0" err="1" smtClean="0"/>
            <a:t>implementação</a:t>
          </a:r>
          <a:endParaRPr lang="en-US" sz="2600" kern="1200" dirty="0"/>
        </a:p>
      </dsp:txBody>
      <dsp:txXfrm>
        <a:off x="0" y="2237556"/>
        <a:ext cx="8077200" cy="792745"/>
      </dsp:txXfrm>
    </dsp:sp>
    <dsp:sp modelId="{4C869B4C-750A-7546-80BC-2791665A10F9}">
      <dsp:nvSpPr>
        <dsp:cNvPr id="0" name=""/>
        <dsp:cNvSpPr/>
      </dsp:nvSpPr>
      <dsp:spPr>
        <a:xfrm>
          <a:off x="0" y="3030301"/>
          <a:ext cx="8077200" cy="67530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Oferecem</a:t>
          </a:r>
          <a:r>
            <a:rPr lang="en-US" sz="2200" kern="1200" dirty="0" smtClean="0"/>
            <a:t> o </a:t>
          </a:r>
          <a:r>
            <a:rPr lang="en-US" sz="2200" kern="1200" dirty="0" err="1" smtClean="0"/>
            <a:t>conceito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mais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próximo</a:t>
          </a:r>
          <a:r>
            <a:rPr lang="en-US" sz="2200" kern="1200" dirty="0" smtClean="0"/>
            <a:t> de </a:t>
          </a:r>
          <a:r>
            <a:rPr lang="en-US" sz="2200" kern="1200" dirty="0" err="1" smtClean="0"/>
            <a:t>como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os</a:t>
          </a:r>
          <a:r>
            <a:rPr lang="en-US" sz="2200" kern="1200" dirty="0" smtClean="0"/>
            <a:t> dados </a:t>
          </a:r>
          <a:r>
            <a:rPr lang="en-US" sz="2200" kern="1200" dirty="0" err="1" smtClean="0"/>
            <a:t>estão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armazenados</a:t>
          </a:r>
          <a:r>
            <a:rPr lang="en-US" sz="2200" kern="1200" dirty="0" smtClean="0"/>
            <a:t> no </a:t>
          </a:r>
          <a:r>
            <a:rPr lang="en-US" sz="2200" kern="1200" dirty="0" err="1" smtClean="0"/>
            <a:t>computador</a:t>
          </a:r>
          <a:r>
            <a:rPr lang="en-US" sz="2200" kern="1200" dirty="0" smtClean="0"/>
            <a:t>. Ex:. DER.</a:t>
          </a:r>
          <a:endParaRPr lang="en-US" sz="2200" kern="1200" dirty="0"/>
        </a:p>
      </dsp:txBody>
      <dsp:txXfrm>
        <a:off x="0" y="3030301"/>
        <a:ext cx="8077200" cy="675301"/>
      </dsp:txXfrm>
    </dsp:sp>
    <dsp:sp modelId="{C02C319A-A40C-0045-8E79-4AB7356D042B}">
      <dsp:nvSpPr>
        <dsp:cNvPr id="0" name=""/>
        <dsp:cNvSpPr/>
      </dsp:nvSpPr>
      <dsp:spPr>
        <a:xfrm rot="10800000">
          <a:off x="0" y="1050"/>
          <a:ext cx="8077200" cy="2258533"/>
        </a:xfrm>
        <a:prstGeom prst="upArrowCallout">
          <a:avLst/>
        </a:prstGeom>
        <a:solidFill>
          <a:schemeClr val="accent3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Modelos</a:t>
          </a:r>
          <a:r>
            <a:rPr lang="en-US" sz="2600" kern="1200" dirty="0" smtClean="0"/>
            <a:t> de alto </a:t>
          </a:r>
          <a:r>
            <a:rPr lang="en-US" sz="2600" kern="1200" dirty="0" err="1" smtClean="0"/>
            <a:t>nível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ou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conceitual</a:t>
          </a:r>
          <a:endParaRPr lang="en-US" sz="2600" kern="1200" dirty="0"/>
        </a:p>
      </dsp:txBody>
      <dsp:txXfrm>
        <a:off x="0" y="1050"/>
        <a:ext cx="8077200" cy="792745"/>
      </dsp:txXfrm>
    </dsp:sp>
    <dsp:sp modelId="{E34D9A36-C37F-424F-8370-2202039179BF}">
      <dsp:nvSpPr>
        <dsp:cNvPr id="0" name=""/>
        <dsp:cNvSpPr/>
      </dsp:nvSpPr>
      <dsp:spPr>
        <a:xfrm>
          <a:off x="0" y="793795"/>
          <a:ext cx="8077200" cy="67530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Oferecem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conceitos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muito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próximos</a:t>
          </a:r>
          <a:r>
            <a:rPr lang="en-US" sz="2200" kern="1200" dirty="0" smtClean="0"/>
            <a:t> de </a:t>
          </a:r>
          <a:r>
            <a:rPr lang="en-US" sz="2200" kern="1200" dirty="0" err="1" smtClean="0"/>
            <a:t>como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muitos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usuários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enxergam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os</a:t>
          </a:r>
          <a:r>
            <a:rPr lang="en-US" sz="2200" kern="1200" dirty="0" smtClean="0"/>
            <a:t> dados.</a:t>
          </a:r>
          <a:endParaRPr lang="en-US" sz="2200" kern="1200" dirty="0"/>
        </a:p>
      </dsp:txBody>
      <dsp:txXfrm>
        <a:off x="0" y="793795"/>
        <a:ext cx="8077200" cy="675301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1/26/2018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826568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1/26/2018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10579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1/26/2018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slideLayout" Target="../slideLayouts/slideLayout3.xml"/><Relationship Id="rId7" Type="http://schemas.openxmlformats.org/officeDocument/2006/relationships/diagramQuickStyle" Target="../diagrams/quickStyle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10" Type="http://schemas.openxmlformats.org/officeDocument/2006/relationships/image" Target="../media/image14.png"/><Relationship Id="rId4" Type="http://schemas.openxmlformats.org/officeDocument/2006/relationships/notesSlide" Target="../notesSlides/notesSlide10.xml"/><Relationship Id="rId9" Type="http://schemas.microsoft.com/office/2007/relationships/diagramDrawing" Target="../diagrams/drawing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Relationship Id="rId4" Type="http://schemas.openxmlformats.org/officeDocument/2006/relationships/image" Target="../media/image11.gif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7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90800" y="2209800"/>
            <a:ext cx="6180224" cy="1546225"/>
          </a:xfrm>
        </p:spPr>
        <p:txBody>
          <a:bodyPr>
            <a:normAutofit/>
          </a:bodyPr>
          <a:lstStyle/>
          <a:p>
            <a:r>
              <a:rPr lang="en-US" dirty="0" smtClean="0"/>
              <a:t>ARQUITETURA DE UM SGBD</a:t>
            </a:r>
            <a:endParaRPr lang="en-US" dirty="0"/>
          </a:p>
        </p:txBody>
      </p:sp>
      <p:sp>
        <p:nvSpPr>
          <p:cNvPr id="5" name="CaixaDeTexto 4"/>
          <p:cNvSpPr txBox="1"/>
          <p:nvPr/>
        </p:nvSpPr>
        <p:spPr>
          <a:xfrm>
            <a:off x="5410200" y="6248400"/>
            <a:ext cx="3504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Contribuições do prof. Felipe Torres</a:t>
            </a:r>
            <a:endParaRPr lang="pt-BR" dirty="0"/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4044" y="762000"/>
            <a:ext cx="8439956" cy="58604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/>
          <p:cNvSpPr txBox="1"/>
          <p:nvPr/>
        </p:nvSpPr>
        <p:spPr>
          <a:xfrm>
            <a:off x="2209800" y="381000"/>
            <a:ext cx="5310639" cy="25853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ARQUITETURA  TRÊS ESQUEMAS</a:t>
            </a:r>
          </a:p>
          <a:p>
            <a:pPr algn="ctr"/>
            <a:r>
              <a:rPr lang="en-US" sz="5400" dirty="0" smtClean="0"/>
              <a:t>(3E)</a:t>
            </a:r>
            <a:endParaRPr lang="en-US" sz="5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4172616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#arquitetura3e</a:t>
            </a:r>
            <a:endParaRPr lang="en-US" b="1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8077200" cy="4297363"/>
          </a:xfrm>
        </p:spPr>
        <p:txBody>
          <a:bodyPr>
            <a:normAutofit/>
          </a:bodyPr>
          <a:lstStyle/>
          <a:p>
            <a:pPr algn="just"/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arquitetura</a:t>
            </a:r>
            <a:r>
              <a:rPr lang="en-US" dirty="0" smtClean="0"/>
              <a:t> tem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objetivo</a:t>
            </a:r>
            <a:r>
              <a:rPr lang="en-US" dirty="0" smtClean="0"/>
              <a:t> </a:t>
            </a:r>
            <a:r>
              <a:rPr lang="en-US" dirty="0" err="1" smtClean="0"/>
              <a:t>separar</a:t>
            </a:r>
            <a:r>
              <a:rPr lang="en-US" dirty="0" smtClean="0"/>
              <a:t> as </a:t>
            </a:r>
            <a:r>
              <a:rPr lang="en-US" dirty="0" err="1" smtClean="0"/>
              <a:t>aplicações</a:t>
            </a:r>
            <a:r>
              <a:rPr lang="en-US" dirty="0" smtClean="0"/>
              <a:t> dos </a:t>
            </a:r>
            <a:r>
              <a:rPr lang="en-US" dirty="0" err="1" smtClean="0"/>
              <a:t>usuários</a:t>
            </a:r>
            <a:r>
              <a:rPr lang="en-US" dirty="0" smtClean="0"/>
              <a:t> do </a:t>
            </a:r>
            <a:r>
              <a:rPr lang="en-US" dirty="0" err="1" smtClean="0"/>
              <a:t>banco</a:t>
            </a:r>
            <a:r>
              <a:rPr lang="en-US" dirty="0" smtClean="0"/>
              <a:t> de dados.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00400" y="2786788"/>
            <a:ext cx="3581400" cy="391088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280161160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#arquitetura3e</a:t>
            </a:r>
            <a:endParaRPr lang="en-US" b="1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xmlns="" val="3958583328"/>
              </p:ext>
            </p:extLst>
          </p:nvPr>
        </p:nvGraphicFramePr>
        <p:xfrm>
          <a:off x="829567" y="1921711"/>
          <a:ext cx="3971033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105400" y="2667000"/>
            <a:ext cx="3860800" cy="3860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16825179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ChangeArrowheads="1"/>
          </p:cNvSpPr>
          <p:nvPr/>
        </p:nvSpPr>
        <p:spPr bwMode="auto">
          <a:xfrm>
            <a:off x="838200" y="1643063"/>
            <a:ext cx="7910513" cy="468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Blip>
                <a:blip r:embed="rId2"/>
              </a:buBlip>
            </a:pPr>
            <a:r>
              <a:rPr lang="pt-BR" sz="2800" dirty="0">
                <a:latin typeface="Bookman Old Style" pitchFamily="18" charset="0"/>
              </a:rPr>
              <a:t>Objetivos: </a:t>
            </a: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Blip>
                <a:blip r:embed="rId2"/>
              </a:buBlip>
            </a:pPr>
            <a:endParaRPr lang="pt-BR" sz="2000" dirty="0">
              <a:latin typeface="Bookman Old Style" pitchFamily="18" charset="0"/>
            </a:endParaRPr>
          </a:p>
          <a:p>
            <a:pPr marL="742950" lvl="1" indent="-285750" algn="just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2"/>
              </a:buBlip>
            </a:pPr>
            <a:r>
              <a:rPr lang="pt-BR" sz="2400" dirty="0">
                <a:latin typeface="Bookman Old Style" pitchFamily="18" charset="0"/>
              </a:rPr>
              <a:t>“Isolar” cada esquema (nível), fazendo com que mudanças em um nível causem nenhum ou pouco impacto nos demais.</a:t>
            </a:r>
          </a:p>
          <a:p>
            <a:pPr marL="742950" lvl="1" indent="-285750" algn="just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2"/>
              </a:buBlip>
            </a:pPr>
            <a:endParaRPr lang="pt-BR" sz="2400" dirty="0">
              <a:latin typeface="Bookman Old Style" pitchFamily="18" charset="0"/>
            </a:endParaRPr>
          </a:p>
          <a:p>
            <a:pPr marL="742950" lvl="1" indent="-285750" algn="just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2"/>
              </a:buBlip>
            </a:pPr>
            <a:r>
              <a:rPr lang="pt-BR" sz="2400" dirty="0">
                <a:latin typeface="Bookman Old Style" pitchFamily="18" charset="0"/>
              </a:rPr>
              <a:t>Separar o banco de dados físico das aplicações dos usuários</a:t>
            </a:r>
          </a:p>
          <a:p>
            <a:pPr marL="742950" lvl="1" indent="-285750" algn="just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2"/>
              </a:buBlip>
            </a:pPr>
            <a:endParaRPr lang="pt-BR" sz="2400" dirty="0">
              <a:latin typeface="Bookman Old Style" pitchFamily="18" charset="0"/>
            </a:endParaRPr>
          </a:p>
          <a:p>
            <a:pPr marL="742950" lvl="1" indent="-285750" algn="just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2"/>
              </a:buBlip>
            </a:pPr>
            <a:r>
              <a:rPr lang="pt-BR" sz="2400" dirty="0">
                <a:latin typeface="Bookman Old Style" pitchFamily="18" charset="0"/>
              </a:rPr>
              <a:t>Implementar a propriedade de </a:t>
            </a:r>
            <a:r>
              <a:rPr lang="pt-BR" sz="2400" i="1" dirty="0">
                <a:latin typeface="Bookman Old Style" pitchFamily="18" charset="0"/>
              </a:rPr>
              <a:t>Independência </a:t>
            </a:r>
            <a:r>
              <a:rPr lang="pt-BR" sz="2400" i="1" dirty="0" err="1" smtClean="0">
                <a:latin typeface="Bookman Old Style" pitchFamily="18" charset="0"/>
              </a:rPr>
              <a:t>Programa-dados</a:t>
            </a:r>
            <a:r>
              <a:rPr lang="pt-BR" sz="2400" dirty="0" smtClean="0">
                <a:latin typeface="Bookman Old Style" pitchFamily="18" charset="0"/>
              </a:rPr>
              <a:t> </a:t>
            </a:r>
            <a:r>
              <a:rPr lang="pt-BR" sz="2400" dirty="0">
                <a:latin typeface="Bookman Old Style" pitchFamily="18" charset="0"/>
              </a:rPr>
              <a:t>de um SGBD</a:t>
            </a:r>
          </a:p>
        </p:txBody>
      </p:sp>
      <p:sp>
        <p:nvSpPr>
          <p:cNvPr id="14339" name="Rectangle 4"/>
          <p:cNvSpPr>
            <a:spLocks noChangeArrowheads="1"/>
          </p:cNvSpPr>
          <p:nvPr/>
        </p:nvSpPr>
        <p:spPr bwMode="auto">
          <a:xfrm>
            <a:off x="285750" y="333375"/>
            <a:ext cx="8686800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BR" sz="4000" dirty="0">
                <a:latin typeface="Bookman Old Style" pitchFamily="18" charset="0"/>
              </a:rPr>
              <a:t>Arquitetura de Banco de Dados</a:t>
            </a:r>
            <a:r>
              <a:rPr lang="pt-BR" sz="3500" dirty="0">
                <a:latin typeface="Bookman Old Style" pitchFamily="18" charset="0"/>
              </a:rPr>
              <a:t/>
            </a:r>
            <a:br>
              <a:rPr lang="pt-BR" sz="3500" dirty="0">
                <a:latin typeface="Bookman Old Style" pitchFamily="18" charset="0"/>
              </a:rPr>
            </a:br>
            <a:r>
              <a:rPr lang="pt-BR" sz="3200" dirty="0">
                <a:latin typeface="Bookman Old Style" pitchFamily="18" charset="0"/>
              </a:rPr>
              <a:t>Objetivos</a:t>
            </a:r>
            <a:endParaRPr lang="pt-BR" sz="3200" dirty="0">
              <a:solidFill>
                <a:schemeClr val="tx2"/>
              </a:solidFill>
              <a:latin typeface="Bookman Old Style" pitchFamily="18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266700" y="247650"/>
            <a:ext cx="8686800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BR" sz="4000" dirty="0">
                <a:latin typeface="Bookman Old Style" pitchFamily="18" charset="0"/>
              </a:rPr>
              <a:t>Arquitetura de Banco de Dados </a:t>
            </a:r>
            <a:br>
              <a:rPr lang="pt-BR" sz="4000" dirty="0">
                <a:latin typeface="Bookman Old Style" pitchFamily="18" charset="0"/>
              </a:rPr>
            </a:br>
            <a:endParaRPr lang="pt-BR" sz="3200" dirty="0">
              <a:latin typeface="Bookman Old Style" pitchFamily="18" charset="0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3851275" y="2565400"/>
            <a:ext cx="165735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/>
              <a:t>Visão externa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6011863" y="2565400"/>
            <a:ext cx="1512887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/>
              <a:t>Visão externa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4572000" y="3760788"/>
            <a:ext cx="2376488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/>
              <a:t>Esquema Conceitual</a:t>
            </a: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4716463" y="5157788"/>
            <a:ext cx="1800225" cy="35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/>
              <a:t>Esquema interno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676275" y="2449513"/>
            <a:ext cx="260840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3000" dirty="0" smtClean="0">
                <a:latin typeface="Bookman Old Style" pitchFamily="18" charset="0"/>
              </a:rPr>
              <a:t>Esq. </a:t>
            </a:r>
            <a:r>
              <a:rPr lang="pt-BR" sz="3000" dirty="0">
                <a:latin typeface="Bookman Old Style" pitchFamily="18" charset="0"/>
              </a:rPr>
              <a:t>Externo</a:t>
            </a:r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752475" y="3697288"/>
            <a:ext cx="314701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3000" dirty="0" smtClean="0">
                <a:latin typeface="Bookman Old Style" pitchFamily="18" charset="0"/>
              </a:rPr>
              <a:t>Esq. </a:t>
            </a:r>
            <a:r>
              <a:rPr lang="pt-BR" sz="3000" dirty="0">
                <a:latin typeface="Bookman Old Style" pitchFamily="18" charset="0"/>
              </a:rPr>
              <a:t>Conceitual</a:t>
            </a: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782637" y="4959350"/>
            <a:ext cx="250100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3000" dirty="0" smtClean="0">
                <a:latin typeface="Bookman Old Style" pitchFamily="18" charset="0"/>
              </a:rPr>
              <a:t>Esq. </a:t>
            </a:r>
            <a:r>
              <a:rPr lang="pt-BR" sz="3000" dirty="0">
                <a:latin typeface="Bookman Old Style" pitchFamily="18" charset="0"/>
              </a:rPr>
              <a:t>Interno</a:t>
            </a:r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auto">
          <a:xfrm>
            <a:off x="5003800" y="3213100"/>
            <a:ext cx="504825" cy="325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 flipV="1">
            <a:off x="5940425" y="3213100"/>
            <a:ext cx="503238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15372" name="Line 12"/>
          <p:cNvSpPr>
            <a:spLocks noChangeShapeType="1"/>
          </p:cNvSpPr>
          <p:nvPr/>
        </p:nvSpPr>
        <p:spPr bwMode="auto">
          <a:xfrm>
            <a:off x="5651500" y="4437063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15373" name="AutoShape 13"/>
          <p:cNvSpPr>
            <a:spLocks noChangeArrowheads="1"/>
          </p:cNvSpPr>
          <p:nvPr/>
        </p:nvSpPr>
        <p:spPr bwMode="auto">
          <a:xfrm>
            <a:off x="5192713" y="5951538"/>
            <a:ext cx="914400" cy="792162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5374" name="Line 14"/>
          <p:cNvSpPr>
            <a:spLocks noChangeShapeType="1"/>
          </p:cNvSpPr>
          <p:nvPr/>
        </p:nvSpPr>
        <p:spPr bwMode="auto">
          <a:xfrm>
            <a:off x="5640388" y="563880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6875463" y="3213100"/>
            <a:ext cx="165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/>
              <a:t>Mapeamento externo/ </a:t>
            </a:r>
          </a:p>
          <a:p>
            <a:pPr algn="ctr"/>
            <a:r>
              <a:rPr lang="pt-BR"/>
              <a:t>conceitual</a:t>
            </a:r>
          </a:p>
        </p:txBody>
      </p:sp>
      <p:sp>
        <p:nvSpPr>
          <p:cNvPr id="15376" name="Rectangle 16"/>
          <p:cNvSpPr>
            <a:spLocks noChangeArrowheads="1"/>
          </p:cNvSpPr>
          <p:nvPr/>
        </p:nvSpPr>
        <p:spPr bwMode="auto">
          <a:xfrm>
            <a:off x="6732588" y="4411663"/>
            <a:ext cx="165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/>
              <a:t>Mapeamento conceitual/ </a:t>
            </a:r>
          </a:p>
          <a:p>
            <a:pPr algn="ctr"/>
            <a:r>
              <a:rPr lang="pt-BR"/>
              <a:t>Interno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457200" y="260350"/>
            <a:ext cx="843597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BR" sz="4000" dirty="0">
                <a:latin typeface="Bookman Old Style" pitchFamily="18" charset="0"/>
              </a:rPr>
              <a:t>Arquitetura de Banco de Dados </a:t>
            </a:r>
            <a:br>
              <a:rPr lang="pt-BR" sz="4000" dirty="0">
                <a:latin typeface="Bookman Old Style" pitchFamily="18" charset="0"/>
              </a:rPr>
            </a:br>
            <a:r>
              <a:rPr lang="pt-BR" sz="3200" dirty="0" smtClean="0">
                <a:latin typeface="Bookman Old Style" pitchFamily="18" charset="0"/>
              </a:rPr>
              <a:t>Esquema Interno</a:t>
            </a:r>
            <a:endParaRPr lang="pt-BR" sz="3200" dirty="0">
              <a:latin typeface="Bookman Old Style" pitchFamily="18" charset="0"/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990600" y="1643063"/>
            <a:ext cx="7924800" cy="338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Blip>
                <a:blip r:embed="rId2"/>
              </a:buBlip>
            </a:pPr>
            <a:r>
              <a:rPr lang="pt-BR" sz="2400" dirty="0" smtClean="0">
                <a:latin typeface="Bookman Old Style" pitchFamily="18" charset="0"/>
              </a:rPr>
              <a:t>É </a:t>
            </a:r>
            <a:r>
              <a:rPr lang="pt-BR" sz="2400" dirty="0">
                <a:latin typeface="Bookman Old Style" pitchFamily="18" charset="0"/>
              </a:rPr>
              <a:t>o mais próximo do meio de armazenamento</a:t>
            </a:r>
            <a:r>
              <a:rPr lang="pt-BR" sz="2400" dirty="0" smtClean="0">
                <a:latin typeface="Bookman Old Style" pitchFamily="18" charset="0"/>
              </a:rPr>
              <a:t>.</a:t>
            </a: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</a:pPr>
            <a:r>
              <a:rPr lang="pt-BR" sz="2400" dirty="0" smtClean="0">
                <a:latin typeface="Bookman Old Style" pitchFamily="18" charset="0"/>
              </a:rPr>
              <a:t> </a:t>
            </a: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Blip>
                <a:blip r:embed="rId2"/>
              </a:buBlip>
            </a:pPr>
            <a:r>
              <a:rPr lang="pt-BR" sz="2400" dirty="0" smtClean="0">
                <a:latin typeface="Bookman Old Style" pitchFamily="18" charset="0"/>
              </a:rPr>
              <a:t>Descreve </a:t>
            </a:r>
            <a:r>
              <a:rPr lang="pt-BR" sz="2400" dirty="0">
                <a:latin typeface="Bookman Old Style" pitchFamily="18" charset="0"/>
              </a:rPr>
              <a:t>a estrutura de armazenamento físico do banco de dados e os caminhos de acesso</a:t>
            </a:r>
            <a:r>
              <a:rPr lang="pt-BR" sz="2400" dirty="0" smtClean="0">
                <a:latin typeface="Bookman Old Style" pitchFamily="18" charset="0"/>
              </a:rPr>
              <a:t>.</a:t>
            </a: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Blip>
                <a:blip r:embed="rId2"/>
              </a:buBlip>
            </a:pPr>
            <a:endParaRPr lang="pt-BR" sz="2400" dirty="0" smtClean="0">
              <a:latin typeface="Bookman Old Style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Blip>
                <a:blip r:embed="rId2"/>
              </a:buBlip>
            </a:pPr>
            <a:r>
              <a:rPr lang="pt-BR" sz="2400" dirty="0" smtClean="0">
                <a:latin typeface="Bookman Old Style" pitchFamily="18" charset="0"/>
              </a:rPr>
              <a:t>Lida com informações do tipo:</a:t>
            </a:r>
          </a:p>
          <a:p>
            <a:pPr marL="742950" lvl="1" indent="-285750" algn="just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2"/>
              </a:buBlip>
            </a:pPr>
            <a:r>
              <a:rPr lang="pt-BR" sz="2000" dirty="0" smtClean="0">
                <a:latin typeface="Bookman Old Style" pitchFamily="18" charset="0"/>
              </a:rPr>
              <a:t>Índice, sequência de armazenamento dos campos, </a:t>
            </a:r>
          </a:p>
          <a:p>
            <a:pPr marL="742950" lvl="1" indent="-285750" algn="just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2"/>
              </a:buBlip>
            </a:pPr>
            <a:r>
              <a:rPr lang="pt-BR" sz="2000" dirty="0" smtClean="0">
                <a:latin typeface="Bookman Old Style" pitchFamily="18" charset="0"/>
              </a:rPr>
              <a:t>ponteiros, páginas de disco</a:t>
            </a: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Blip>
                <a:blip r:embed="rId2"/>
              </a:buBlip>
            </a:pPr>
            <a:endParaRPr lang="pt-BR" sz="2400" dirty="0" smtClean="0">
              <a:latin typeface="Bookman Old Style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endParaRPr lang="pt-BR" sz="2400" dirty="0">
              <a:latin typeface="Bookman Old Style" pitchFamily="18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457200" y="260350"/>
            <a:ext cx="843597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BR" sz="4000" dirty="0">
                <a:latin typeface="Bookman Old Style" pitchFamily="18" charset="0"/>
              </a:rPr>
              <a:t>Arquitetura de Banco de Dados </a:t>
            </a:r>
            <a:br>
              <a:rPr lang="pt-BR" sz="4000" dirty="0">
                <a:latin typeface="Bookman Old Style" pitchFamily="18" charset="0"/>
              </a:rPr>
            </a:br>
            <a:r>
              <a:rPr lang="pt-BR" sz="3200" dirty="0" smtClean="0">
                <a:latin typeface="Bookman Old Style" pitchFamily="18" charset="0"/>
              </a:rPr>
              <a:t>Esquema Conceitual</a:t>
            </a:r>
            <a:endParaRPr lang="pt-BR" sz="3200" dirty="0">
              <a:latin typeface="Bookman Old Style" pitchFamily="18" charset="0"/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990600" y="1643063"/>
            <a:ext cx="7924800" cy="521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Blip>
                <a:blip r:embed="rId2"/>
              </a:buBlip>
            </a:pPr>
            <a:r>
              <a:rPr lang="pt-BR" sz="2400" dirty="0" smtClean="0">
                <a:latin typeface="Bookman Old Style" pitchFamily="18" charset="0"/>
              </a:rPr>
              <a:t>Nível </a:t>
            </a:r>
            <a:r>
              <a:rPr lang="pt-BR" sz="2400" dirty="0">
                <a:latin typeface="Bookman Old Style" pitchFamily="18" charset="0"/>
              </a:rPr>
              <a:t>intermediário entre os dois anteriores </a:t>
            </a:r>
            <a:endParaRPr lang="pt-BR" sz="2400" dirty="0" smtClean="0">
              <a:latin typeface="Bookman Old Style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Blip>
                <a:blip r:embed="rId2"/>
              </a:buBlip>
            </a:pPr>
            <a:r>
              <a:rPr lang="pt-BR" sz="2400" dirty="0" smtClean="0">
                <a:latin typeface="Bookman Old Style" pitchFamily="18" charset="0"/>
              </a:rPr>
              <a:t>Descreve </a:t>
            </a:r>
            <a:r>
              <a:rPr lang="pt-BR" sz="2400" dirty="0">
                <a:latin typeface="Bookman Old Style" pitchFamily="18" charset="0"/>
              </a:rPr>
              <a:t>a estrutura de todo o banco de </a:t>
            </a:r>
            <a:r>
              <a:rPr lang="pt-BR" sz="2400" dirty="0" smtClean="0">
                <a:latin typeface="Bookman Old Style" pitchFamily="18" charset="0"/>
              </a:rPr>
              <a:t>dados</a:t>
            </a: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Blip>
                <a:blip r:embed="rId2"/>
              </a:buBlip>
            </a:pPr>
            <a:r>
              <a:rPr lang="pt-BR" sz="2400" dirty="0" smtClean="0">
                <a:latin typeface="Bookman Old Style" pitchFamily="18" charset="0"/>
              </a:rPr>
              <a:t>Visão do dados “como eles realmente são”.</a:t>
            </a: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Blip>
                <a:blip r:embed="rId2"/>
              </a:buBlip>
            </a:pPr>
            <a:r>
              <a:rPr lang="pt-BR" sz="2400" dirty="0" smtClean="0">
                <a:latin typeface="Bookman Old Style" pitchFamily="18" charset="0"/>
              </a:rPr>
              <a:t>Esconde </a:t>
            </a:r>
            <a:r>
              <a:rPr lang="pt-BR" sz="2400" dirty="0">
                <a:latin typeface="Bookman Old Style" pitchFamily="18" charset="0"/>
              </a:rPr>
              <a:t>os detalhes das estruturas de armazenamento físico e se concentra na descrição das entidades, tipos </a:t>
            </a:r>
            <a:r>
              <a:rPr lang="pt-BR" sz="2400" dirty="0" smtClean="0">
                <a:latin typeface="Bookman Old Style" pitchFamily="18" charset="0"/>
              </a:rPr>
              <a:t>de </a:t>
            </a:r>
            <a:r>
              <a:rPr lang="pt-BR" sz="2400" dirty="0">
                <a:latin typeface="Bookman Old Style" pitchFamily="18" charset="0"/>
              </a:rPr>
              <a:t>dados, relacionamentos e restrições</a:t>
            </a:r>
            <a:r>
              <a:rPr lang="pt-BR" sz="2400" dirty="0" smtClean="0">
                <a:latin typeface="Bookman Old Style" pitchFamily="18" charset="0"/>
              </a:rPr>
              <a:t>.</a:t>
            </a: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Blip>
                <a:blip r:embed="rId2"/>
              </a:buBlip>
            </a:pPr>
            <a:r>
              <a:rPr lang="pt-BR" sz="2400" dirty="0" smtClean="0">
                <a:latin typeface="Bookman Old Style" pitchFamily="18" charset="0"/>
              </a:rPr>
              <a:t>É a representação de todo o conteúdo do BD em uma forma abstrata comparada com o modo de armazenamento</a:t>
            </a: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Blip>
                <a:blip r:embed="rId2"/>
              </a:buBlip>
            </a:pPr>
            <a:r>
              <a:rPr lang="pt-BR" sz="2400" dirty="0" smtClean="0">
                <a:latin typeface="Bookman Old Style" pitchFamily="18" charset="0"/>
              </a:rPr>
              <a:t>É diferente também do modo como é visualizado pelos usuário finais (Nível Externo)</a:t>
            </a: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Blip>
                <a:blip r:embed="rId2"/>
              </a:buBlip>
            </a:pPr>
            <a:endParaRPr lang="pt-BR" sz="2400" dirty="0" smtClean="0">
              <a:latin typeface="Bookman Old Style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Blip>
                <a:blip r:embed="rId2"/>
              </a:buBlip>
            </a:pPr>
            <a:endParaRPr lang="pt-BR" sz="2400" dirty="0">
              <a:latin typeface="Bookman Old Style" pitchFamily="18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285750" y="260350"/>
            <a:ext cx="86868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BR" sz="4000" dirty="0">
                <a:latin typeface="Bookman Old Style" pitchFamily="18" charset="0"/>
              </a:rPr>
              <a:t>Arquitetura de Banco de Dados </a:t>
            </a:r>
            <a:br>
              <a:rPr lang="pt-BR" sz="4000" dirty="0">
                <a:latin typeface="Bookman Old Style" pitchFamily="18" charset="0"/>
              </a:rPr>
            </a:br>
            <a:r>
              <a:rPr lang="pt-BR" sz="3200" dirty="0" smtClean="0">
                <a:latin typeface="Bookman Old Style" pitchFamily="18" charset="0"/>
              </a:rPr>
              <a:t>Esquema Externo</a:t>
            </a:r>
            <a:endParaRPr lang="pt-BR" sz="3200" dirty="0">
              <a:latin typeface="Bookman Old Style" pitchFamily="18" charset="0"/>
            </a:endParaRP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762000" y="1447800"/>
            <a:ext cx="81534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Blip>
                <a:blip r:embed="rId2"/>
              </a:buBlip>
            </a:pPr>
            <a:r>
              <a:rPr lang="pt-BR" sz="2400" dirty="0" smtClean="0">
                <a:latin typeface="Bookman Old Style" pitchFamily="18" charset="0"/>
              </a:rPr>
              <a:t>É </a:t>
            </a:r>
            <a:r>
              <a:rPr lang="pt-BR" sz="2400" dirty="0">
                <a:latin typeface="Bookman Old Style" pitchFamily="18" charset="0"/>
              </a:rPr>
              <a:t>o mais próximo dos usuários. </a:t>
            </a: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pt-BR" sz="2400" dirty="0">
                <a:latin typeface="Bookman Old Style" pitchFamily="18" charset="0"/>
              </a:rPr>
              <a:t>	Descreve a parte do banco de dados que um determinado grupo de usuários pode acessar e esconde o resto do banco de </a:t>
            </a:r>
            <a:r>
              <a:rPr lang="pt-BR" sz="2400" dirty="0" smtClean="0">
                <a:latin typeface="Bookman Old Style" pitchFamily="18" charset="0"/>
              </a:rPr>
              <a:t>dados</a:t>
            </a: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Blip>
                <a:blip r:embed="rId2"/>
              </a:buBlip>
            </a:pPr>
            <a:r>
              <a:rPr lang="pt-BR" sz="2400" dirty="0" smtClean="0">
                <a:latin typeface="Bookman Old Style" pitchFamily="18" charset="0"/>
              </a:rPr>
              <a:t>Visualiza porções do banco de dados de forma abstrata. </a:t>
            </a: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Blip>
                <a:blip r:embed="rId2"/>
              </a:buBlip>
            </a:pPr>
            <a:r>
              <a:rPr lang="pt-BR" sz="2400" dirty="0" smtClean="0">
                <a:latin typeface="Bookman Old Style" pitchFamily="18" charset="0"/>
              </a:rPr>
              <a:t>Para um usuário final a visão externa é o banco de dados</a:t>
            </a:r>
            <a:endParaRPr lang="pt-BR" sz="2400" dirty="0">
              <a:latin typeface="Bookman Old Style" pitchFamily="18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304800" y="184150"/>
            <a:ext cx="8686800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BR" sz="4000">
                <a:latin typeface="Bookman Old Style" pitchFamily="18" charset="0"/>
              </a:rPr>
              <a:t>Arquitetura de Banco de Dados </a:t>
            </a:r>
            <a:br>
              <a:rPr lang="pt-BR" sz="4000">
                <a:latin typeface="Bookman Old Style" pitchFamily="18" charset="0"/>
              </a:rPr>
            </a:br>
            <a:r>
              <a:rPr lang="pt-BR" sz="3200">
                <a:latin typeface="Bookman Old Style" pitchFamily="18" charset="0"/>
              </a:rPr>
              <a:t>Considerações 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1219200" y="2060575"/>
            <a:ext cx="769620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Blip>
                <a:blip r:embed="rId2"/>
              </a:buBlip>
            </a:pPr>
            <a:r>
              <a:rPr lang="pt-BR" sz="2400" dirty="0">
                <a:latin typeface="Bookman Old Style" pitchFamily="18" charset="0"/>
              </a:rPr>
              <a:t>Cada solicitação de um usuário final deve ser mapeado entre os níveis</a:t>
            </a: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Blip>
                <a:blip r:embed="rId2"/>
              </a:buBlip>
            </a:pPr>
            <a:endParaRPr lang="pt-BR" dirty="0">
              <a:latin typeface="Bookman Old Style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Blip>
                <a:blip r:embed="rId2"/>
              </a:buBlip>
            </a:pPr>
            <a:r>
              <a:rPr lang="pt-BR" sz="2400" dirty="0">
                <a:latin typeface="Bookman Old Style" pitchFamily="18" charset="0"/>
              </a:rPr>
              <a:t>Processo de transformação= mapeamento</a:t>
            </a:r>
          </a:p>
          <a:p>
            <a:pPr marL="742950" lvl="1" indent="-285750" algn="just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2"/>
              </a:buBlip>
            </a:pPr>
            <a:endParaRPr lang="pt-BR" sz="2000" dirty="0">
              <a:latin typeface="Bookman Old Style" pitchFamily="18" charset="0"/>
            </a:endParaRPr>
          </a:p>
          <a:p>
            <a:pPr marL="742950" lvl="1" indent="-285750" algn="just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2"/>
              </a:buBlip>
            </a:pPr>
            <a:r>
              <a:rPr lang="pt-BR" sz="2000" dirty="0">
                <a:latin typeface="Bookman Old Style" pitchFamily="18" charset="0"/>
              </a:rPr>
              <a:t>Mapeamento Conceitual/Interno </a:t>
            </a:r>
          </a:p>
          <a:p>
            <a:pPr marL="1143000" lvl="2" indent="-228600" algn="just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Blip>
                <a:blip r:embed="rId2"/>
              </a:buBlip>
            </a:pPr>
            <a:r>
              <a:rPr lang="pt-BR" sz="2000" dirty="0">
                <a:latin typeface="Bookman Old Style" pitchFamily="18" charset="0"/>
              </a:rPr>
              <a:t>Independência Física</a:t>
            </a:r>
          </a:p>
          <a:p>
            <a:pPr marL="1143000" lvl="2" indent="-228600" algn="just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Blip>
                <a:blip r:embed="rId2"/>
              </a:buBlip>
            </a:pPr>
            <a:endParaRPr lang="pt-BR" sz="2000" dirty="0">
              <a:latin typeface="Bookman Old Style" pitchFamily="18" charset="0"/>
            </a:endParaRPr>
          </a:p>
          <a:p>
            <a:pPr marL="742950" lvl="1" indent="-285750" algn="just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Blip>
                <a:blip r:embed="rId2"/>
              </a:buBlip>
            </a:pPr>
            <a:r>
              <a:rPr lang="pt-BR" sz="2000" dirty="0">
                <a:latin typeface="Bookman Old Style" pitchFamily="18" charset="0"/>
              </a:rPr>
              <a:t>Mapeamento Externo/Conceitual</a:t>
            </a:r>
          </a:p>
          <a:p>
            <a:pPr marL="1143000" lvl="2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Blip>
                <a:blip r:embed="rId2"/>
              </a:buBlip>
            </a:pPr>
            <a:r>
              <a:rPr lang="pt-BR" dirty="0">
                <a:latin typeface="Bookman Old Style" pitchFamily="18" charset="0"/>
              </a:rPr>
              <a:t>Independência Lógica</a:t>
            </a:r>
            <a:endParaRPr lang="pt-BR" sz="1600" dirty="0">
              <a:latin typeface="Bookman Old Style" pitchFamily="18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457200" y="260350"/>
            <a:ext cx="843597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BR" sz="4000">
                <a:latin typeface="Bookman Old Style" pitchFamily="18" charset="0"/>
              </a:rPr>
              <a:t>Arquitetura de Banco de Dados</a:t>
            </a:r>
            <a:br>
              <a:rPr lang="pt-BR" sz="4000">
                <a:latin typeface="Bookman Old Style" pitchFamily="18" charset="0"/>
              </a:rPr>
            </a:br>
            <a:r>
              <a:rPr lang="pt-BR" sz="3200">
                <a:latin typeface="Bookman Old Style" pitchFamily="18" charset="0"/>
              </a:rPr>
              <a:t>Independência de Dados</a:t>
            </a:r>
            <a:endParaRPr lang="pt-BR" sz="3200">
              <a:solidFill>
                <a:schemeClr val="tx2"/>
              </a:solidFill>
              <a:latin typeface="Bookman Old Style" pitchFamily="18" charset="0"/>
            </a:endParaRP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1143000" y="1643062"/>
            <a:ext cx="7772400" cy="567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Blip>
                <a:blip r:embed="rId2"/>
              </a:buBlip>
            </a:pPr>
            <a:r>
              <a:rPr lang="pt-BR" sz="3200" dirty="0">
                <a:latin typeface="Bookman Old Style" pitchFamily="18" charset="0"/>
              </a:rPr>
              <a:t>Física:</a:t>
            </a:r>
          </a:p>
          <a:p>
            <a:pPr marL="742950" lvl="1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Blip>
                <a:blip r:embed="rId2"/>
              </a:buBlip>
            </a:pPr>
            <a:r>
              <a:rPr lang="pt-BR" sz="2400" dirty="0">
                <a:latin typeface="Bookman Old Style" pitchFamily="18" charset="0"/>
              </a:rPr>
              <a:t> Imunidade das aplicações a alterações na representação física e na técnica de acesso</a:t>
            </a:r>
          </a:p>
          <a:p>
            <a:pPr marL="742950" lvl="1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Blip>
                <a:blip r:embed="rId2"/>
              </a:buBlip>
            </a:pPr>
            <a:r>
              <a:rPr lang="pt-BR" sz="2400" dirty="0">
                <a:latin typeface="Bookman Old Style" pitchFamily="18" charset="0"/>
              </a:rPr>
              <a:t> Capacidade de modificar o esquema físico sem precisar reescrever aplicativos existentes </a:t>
            </a:r>
          </a:p>
          <a:p>
            <a:pPr marL="1143000" lvl="2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Blip>
                <a:blip r:embed="rId2"/>
              </a:buBlip>
            </a:pPr>
            <a:r>
              <a:rPr lang="pt-BR" sz="2400" dirty="0">
                <a:latin typeface="Bookman Old Style" pitchFamily="18" charset="0"/>
              </a:rPr>
              <a:t> Ex.: Inclusão de novos índices de acesso</a:t>
            </a:r>
          </a:p>
          <a:p>
            <a:pPr marL="1143000" lvl="2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Blip>
                <a:blip r:embed="rId2"/>
              </a:buBlip>
            </a:pPr>
            <a:endParaRPr lang="pt-BR" sz="2400" dirty="0">
              <a:latin typeface="Bookman Old Style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Blip>
                <a:blip r:embed="rId2"/>
              </a:buBlip>
            </a:pPr>
            <a:r>
              <a:rPr lang="pt-BR" sz="3200" dirty="0">
                <a:latin typeface="Bookman Old Style" pitchFamily="18" charset="0"/>
              </a:rPr>
              <a:t>Lógica:</a:t>
            </a:r>
          </a:p>
          <a:p>
            <a:pPr marL="742950" lvl="1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Blip>
                <a:blip r:embed="rId2"/>
              </a:buBlip>
            </a:pPr>
            <a:r>
              <a:rPr lang="pt-BR" sz="2400" dirty="0">
                <a:latin typeface="Bookman Old Style" pitchFamily="18" charset="0"/>
              </a:rPr>
              <a:t> Capacidade de modificar o esquema conceitual sem precisar reescrever aplicativos existentes </a:t>
            </a:r>
          </a:p>
          <a:p>
            <a:pPr marL="1143000" lvl="2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Blip>
                <a:blip r:embed="rId2"/>
              </a:buBlip>
            </a:pPr>
            <a:r>
              <a:rPr lang="pt-BR" sz="2400" dirty="0">
                <a:latin typeface="Bookman Old Style" pitchFamily="18" charset="0"/>
              </a:rPr>
              <a:t>  </a:t>
            </a:r>
            <a:r>
              <a:rPr lang="pt-BR" sz="2400" dirty="0" smtClean="0">
                <a:latin typeface="Bookman Old Style" pitchFamily="18" charset="0"/>
              </a:rPr>
              <a:t>Ex</a:t>
            </a:r>
            <a:r>
              <a:rPr lang="pt-BR" sz="2400" dirty="0">
                <a:latin typeface="Bookman Old Style" pitchFamily="18" charset="0"/>
              </a:rPr>
              <a:t>.: Inclusão de um novo item de dado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4114800"/>
            <a:ext cx="7924800" cy="53718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4400" dirty="0" smtClean="0"/>
              <a:t>“</a:t>
            </a:r>
            <a:r>
              <a:rPr lang="en-US" sz="4400" dirty="0" err="1"/>
              <a:t>E</a:t>
            </a:r>
            <a:r>
              <a:rPr lang="en-US" sz="4400" dirty="0" err="1" smtClean="0"/>
              <a:t>squema</a:t>
            </a:r>
            <a:r>
              <a:rPr lang="en-US" sz="4400" dirty="0" smtClean="0"/>
              <a:t> </a:t>
            </a:r>
            <a:r>
              <a:rPr lang="en-US" sz="4400" dirty="0" err="1" smtClean="0"/>
              <a:t>é</a:t>
            </a:r>
            <a:r>
              <a:rPr lang="en-US" sz="4400" dirty="0" smtClean="0"/>
              <a:t> a </a:t>
            </a:r>
            <a:r>
              <a:rPr lang="en-US" sz="4400" dirty="0" err="1" smtClean="0"/>
              <a:t>descrição</a:t>
            </a:r>
            <a:r>
              <a:rPr lang="en-US" sz="4400" dirty="0" smtClean="0"/>
              <a:t> do </a:t>
            </a:r>
            <a:r>
              <a:rPr lang="en-US" sz="4400" dirty="0" err="1" smtClean="0"/>
              <a:t>banco</a:t>
            </a:r>
            <a:r>
              <a:rPr lang="en-US" sz="4400" dirty="0" smtClean="0"/>
              <a:t> de dados, </a:t>
            </a:r>
            <a:r>
              <a:rPr lang="en-US" sz="4400" dirty="0" err="1" smtClean="0"/>
              <a:t>não</a:t>
            </a:r>
            <a:r>
              <a:rPr lang="en-US" sz="4400" dirty="0" smtClean="0"/>
              <a:t> o </a:t>
            </a:r>
            <a:r>
              <a:rPr lang="en-US" sz="4400" dirty="0" err="1" smtClean="0"/>
              <a:t>banco</a:t>
            </a:r>
            <a:r>
              <a:rPr lang="en-US" sz="4400" dirty="0" smtClean="0"/>
              <a:t> </a:t>
            </a:r>
            <a:r>
              <a:rPr lang="en-US" sz="4400" dirty="0" err="1" smtClean="0"/>
              <a:t>propriamente</a:t>
            </a:r>
            <a:r>
              <a:rPr lang="en-US" sz="4400" dirty="0" smtClean="0"/>
              <a:t> </a:t>
            </a:r>
            <a:r>
              <a:rPr lang="en-US" sz="4400" dirty="0" err="1" smtClean="0"/>
              <a:t>dito</a:t>
            </a:r>
            <a:r>
              <a:rPr lang="en-US" sz="4400" dirty="0" smtClean="0"/>
              <a:t>.”</a:t>
            </a:r>
          </a:p>
          <a:p>
            <a:pPr marL="0" indent="0">
              <a:buNone/>
            </a:pPr>
            <a:endParaRPr lang="en-US" sz="4400" dirty="0"/>
          </a:p>
        </p:txBody>
      </p:sp>
      <p:sp>
        <p:nvSpPr>
          <p:cNvPr id="7" name="TextBox 6"/>
          <p:cNvSpPr txBox="1"/>
          <p:nvPr/>
        </p:nvSpPr>
        <p:spPr>
          <a:xfrm rot="20617670">
            <a:off x="860661" y="882149"/>
            <a:ext cx="5310639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400" dirty="0" smtClean="0"/>
              <a:t>ESQUEMA DE BD</a:t>
            </a:r>
            <a:endParaRPr lang="en-US" sz="5400" dirty="0"/>
          </a:p>
        </p:txBody>
      </p:sp>
      <p:sp>
        <p:nvSpPr>
          <p:cNvPr id="9" name="TextBox 8"/>
          <p:cNvSpPr txBox="1"/>
          <p:nvPr/>
        </p:nvSpPr>
        <p:spPr>
          <a:xfrm rot="20617670">
            <a:off x="4084832" y="2465355"/>
            <a:ext cx="4138236" cy="1015663"/>
          </a:xfrm>
          <a:prstGeom prst="rect">
            <a:avLst/>
          </a:prstGeom>
          <a:solidFill>
            <a:srgbClr val="F7DE1A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6000" dirty="0" smtClean="0"/>
              <a:t>PRÓPRIO BD</a:t>
            </a:r>
            <a:endParaRPr lang="en-US" sz="6000" dirty="0"/>
          </a:p>
        </p:txBody>
      </p:sp>
      <p:sp>
        <p:nvSpPr>
          <p:cNvPr id="8" name="TextBox 7"/>
          <p:cNvSpPr txBox="1"/>
          <p:nvPr/>
        </p:nvSpPr>
        <p:spPr>
          <a:xfrm>
            <a:off x="4038600" y="1524000"/>
            <a:ext cx="1600200" cy="120032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9600" dirty="0" smtClean="0">
                <a:solidFill>
                  <a:srgbClr val="FFFFFF"/>
                </a:solidFill>
              </a:rPr>
              <a:t>&lt;&gt;</a:t>
            </a:r>
            <a:endParaRPr lang="en-US" sz="9600" dirty="0">
              <a:solidFill>
                <a:srgbClr val="FFFF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85143559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14400" y="304800"/>
            <a:ext cx="8229600" cy="67617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BIBLIOGRAFIA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5800" y="1752600"/>
            <a:ext cx="1384559" cy="159364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339864" y="1917555"/>
            <a:ext cx="6575536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ELMASRI, R.; NAVATHE, S. R. </a:t>
            </a:r>
            <a:r>
              <a:rPr lang="en-US" sz="2400" dirty="0" err="1" smtClean="0"/>
              <a:t>Sistemas</a:t>
            </a:r>
            <a:r>
              <a:rPr lang="en-US" sz="2400" dirty="0" smtClean="0"/>
              <a:t> de </a:t>
            </a:r>
            <a:r>
              <a:rPr lang="en-US" sz="2400" dirty="0" err="1" smtClean="0"/>
              <a:t>Banco</a:t>
            </a:r>
            <a:r>
              <a:rPr lang="en-US" sz="2400" dirty="0" smtClean="0"/>
              <a:t> de Dados, 6ª ed., Pearson Addison Wesley, São Paulo-SP, 2005.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37257954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285750" y="333375"/>
            <a:ext cx="8686800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BR" sz="4000" dirty="0" smtClean="0">
                <a:latin typeface="Bookman Old Style" pitchFamily="18" charset="0"/>
              </a:rPr>
              <a:t>Esquema x Instância</a:t>
            </a:r>
            <a:endParaRPr lang="pt-BR" sz="3200" dirty="0">
              <a:solidFill>
                <a:schemeClr val="tx2"/>
              </a:solidFill>
              <a:latin typeface="Bookman Old Style" pitchFamily="18" charset="0"/>
            </a:endParaRPr>
          </a:p>
        </p:txBody>
      </p:sp>
      <p:sp>
        <p:nvSpPr>
          <p:cNvPr id="149507" name="Rectangle 3"/>
          <p:cNvSpPr>
            <a:spLocks noChangeArrowheads="1"/>
          </p:cNvSpPr>
          <p:nvPr/>
        </p:nvSpPr>
        <p:spPr bwMode="auto">
          <a:xfrm>
            <a:off x="990600" y="1500175"/>
            <a:ext cx="7924800" cy="49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Blip>
                <a:blip r:embed="rId2"/>
              </a:buBlip>
              <a:defRPr/>
            </a:pPr>
            <a:r>
              <a:rPr lang="pt-BR" sz="2800" dirty="0" smtClean="0">
                <a:latin typeface="Bookman Old Style" pitchFamily="18" charset="0"/>
              </a:rPr>
              <a:t>Esquema </a:t>
            </a:r>
            <a:r>
              <a:rPr lang="pt-BR" sz="2800" dirty="0">
                <a:latin typeface="Bookman Old Style" pitchFamily="18" charset="0"/>
              </a:rPr>
              <a:t>do banco de dados (Catálogo)</a:t>
            </a:r>
          </a:p>
          <a:p>
            <a:pPr marL="742950" lvl="1" indent="-285750" algn="just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Blip>
                <a:blip r:embed="rId2"/>
              </a:buBlip>
              <a:defRPr/>
            </a:pPr>
            <a:r>
              <a:rPr lang="pt-BR" sz="2400" dirty="0">
                <a:latin typeface="Bookman Old Style" pitchFamily="18" charset="0"/>
              </a:rPr>
              <a:t>Especificado durante o projeto</a:t>
            </a:r>
          </a:p>
          <a:p>
            <a:pPr marL="742950" lvl="1" indent="-285750" algn="just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Blip>
                <a:blip r:embed="rId2"/>
              </a:buBlip>
              <a:defRPr/>
            </a:pPr>
            <a:r>
              <a:rPr lang="pt-BR" sz="2400" dirty="0">
                <a:latin typeface="Bookman Old Style" pitchFamily="18" charset="0"/>
              </a:rPr>
              <a:t>Alterado com pouca </a:t>
            </a:r>
            <a:r>
              <a:rPr lang="pt-BR" sz="2400" dirty="0" smtClean="0">
                <a:latin typeface="Bookman Old Style" pitchFamily="18" charset="0"/>
              </a:rPr>
              <a:t>frequência</a:t>
            </a:r>
          </a:p>
          <a:p>
            <a:pPr marL="742950" lvl="1" indent="-285750" algn="just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Blip>
                <a:blip r:embed="rId2"/>
              </a:buBlip>
              <a:defRPr/>
            </a:pPr>
            <a:r>
              <a:rPr lang="pt-BR" sz="2400" dirty="0" smtClean="0">
                <a:latin typeface="Bookman Old Style" pitchFamily="18" charset="0"/>
              </a:rPr>
              <a:t>Percepção da estrutura da realidade</a:t>
            </a:r>
            <a:endParaRPr lang="pt-BR" sz="2400" dirty="0">
              <a:latin typeface="Bookman Old Style" pitchFamily="18" charset="0"/>
            </a:endParaRPr>
          </a:p>
          <a:p>
            <a:pPr marL="742950" lvl="1" indent="-285750" algn="just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Blip>
                <a:blip r:embed="rId2"/>
              </a:buBlip>
              <a:defRPr/>
            </a:pPr>
            <a:endParaRPr lang="pt-BR" sz="2400" dirty="0">
              <a:latin typeface="Bookman Old Style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Blip>
                <a:blip r:embed="rId2"/>
              </a:buBlip>
              <a:defRPr/>
            </a:pPr>
            <a:r>
              <a:rPr lang="pt-BR" sz="2800" dirty="0">
                <a:latin typeface="Bookman Old Style" pitchFamily="18" charset="0"/>
              </a:rPr>
              <a:t>Instância do banco de dados (Estado)</a:t>
            </a:r>
          </a:p>
          <a:p>
            <a:pPr marL="742950" lvl="1" indent="-285750" algn="just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Blip>
                <a:blip r:embed="rId2"/>
              </a:buBlip>
              <a:defRPr/>
            </a:pPr>
            <a:r>
              <a:rPr lang="pt-BR" sz="2400" dirty="0">
                <a:latin typeface="Bookman Old Style" pitchFamily="18" charset="0"/>
              </a:rPr>
              <a:t>Conjunto de informações. Ex.: Dados de clientes, </a:t>
            </a:r>
            <a:r>
              <a:rPr lang="pt-BR" sz="2400" dirty="0" smtClean="0">
                <a:latin typeface="Bookman Old Style" pitchFamily="18" charset="0"/>
              </a:rPr>
              <a:t>fornecedores</a:t>
            </a:r>
          </a:p>
          <a:p>
            <a:pPr marL="742950" lvl="1" indent="-285750" algn="just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Blip>
                <a:blip r:embed="rId2"/>
              </a:buBlip>
              <a:defRPr/>
            </a:pPr>
            <a:r>
              <a:rPr lang="pt-BR" sz="2400" dirty="0" smtClean="0">
                <a:latin typeface="Bookman Old Style" pitchFamily="18" charset="0"/>
              </a:rPr>
              <a:t>Descrição da realidade em um determinado instante</a:t>
            </a:r>
            <a:endParaRPr lang="pt-BR" sz="2400" dirty="0">
              <a:latin typeface="Bookman Old Style" pitchFamily="18" charset="0"/>
            </a:endParaRPr>
          </a:p>
          <a:p>
            <a:pPr marL="742950" lvl="1" indent="-285750" algn="just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Blip>
                <a:blip r:embed="rId2"/>
              </a:buBlip>
              <a:defRPr/>
            </a:pPr>
            <a:r>
              <a:rPr lang="pt-BR" sz="2400" dirty="0">
                <a:latin typeface="Bookman Old Style" pitchFamily="18" charset="0"/>
              </a:rPr>
              <a:t>O SGBD deve assegurar um estado válido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0"/>
            <a:ext cx="8382000" cy="1447800"/>
          </a:xfrm>
        </p:spPr>
        <p:txBody>
          <a:bodyPr>
            <a:noAutofit/>
          </a:bodyPr>
          <a:lstStyle/>
          <a:p>
            <a:pPr algn="just">
              <a:buBlip>
                <a:blip r:embed="rId4"/>
              </a:buBlip>
            </a:pPr>
            <a:r>
              <a:rPr lang="pt-BR" sz="2400" dirty="0" smtClean="0"/>
              <a:t>É a representação abstrata e simplificada de um sistema real, com a qual se pode explicar ou testar o seu comportamento, em seu todo ou em partes.</a:t>
            </a:r>
            <a:endParaRPr lang="en-US" sz="4400" dirty="0"/>
          </a:p>
        </p:txBody>
      </p:sp>
      <p:sp>
        <p:nvSpPr>
          <p:cNvPr id="2" name="TextBox 1"/>
          <p:cNvSpPr txBox="1"/>
          <p:nvPr/>
        </p:nvSpPr>
        <p:spPr>
          <a:xfrm>
            <a:off x="685800" y="228600"/>
            <a:ext cx="8229600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7200" b="1" dirty="0" err="1" smtClean="0">
                <a:ln>
                  <a:prstDash val="solid"/>
                </a:ln>
                <a:solidFill>
                  <a:schemeClr val="bg1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Modelo</a:t>
            </a:r>
            <a:endParaRPr lang="en-US" sz="7200" b="1" dirty="0">
              <a:ln>
                <a:prstDash val="solid"/>
              </a:ln>
              <a:solidFill>
                <a:schemeClr val="bg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pic>
        <p:nvPicPr>
          <p:cNvPr id="58370" name="Picture 2" descr="http://www.casaparaviver.com.br/wp-content/uploads/2017/06/2-plantas_de_casas_com_cozinha_americana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" y="2971800"/>
            <a:ext cx="3886200" cy="3505200"/>
          </a:xfrm>
          <a:prstGeom prst="rect">
            <a:avLst/>
          </a:prstGeom>
          <a:noFill/>
        </p:spPr>
      </p:pic>
      <p:pic>
        <p:nvPicPr>
          <p:cNvPr id="58372" name="Picture 4" descr="https://static.vix.com/pt/sites/default/files/styles/large/public/m/manequim-feminino-roupas-1-0517-1400x800.jpg?itok=11T9utFW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24401" y="3124200"/>
            <a:ext cx="3886200" cy="3476626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28800212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617" y="4114800"/>
            <a:ext cx="8382000" cy="190878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4400" dirty="0" smtClean="0"/>
              <a:t>“… </a:t>
            </a:r>
            <a:r>
              <a:rPr lang="en-US" sz="4400" dirty="0" err="1" smtClean="0"/>
              <a:t>uma</a:t>
            </a:r>
            <a:r>
              <a:rPr lang="en-US" sz="4400" dirty="0" smtClean="0"/>
              <a:t> </a:t>
            </a:r>
            <a:r>
              <a:rPr lang="en-US" sz="4400" dirty="0" err="1" smtClean="0"/>
              <a:t>coleção</a:t>
            </a:r>
            <a:r>
              <a:rPr lang="en-US" sz="4400" dirty="0" smtClean="0"/>
              <a:t> de </a:t>
            </a:r>
            <a:r>
              <a:rPr lang="en-US" sz="4400" dirty="0" err="1" smtClean="0"/>
              <a:t>conceitos</a:t>
            </a:r>
            <a:r>
              <a:rPr lang="en-US" sz="4400" dirty="0" smtClean="0"/>
              <a:t> </a:t>
            </a:r>
            <a:r>
              <a:rPr lang="en-US" sz="4400" dirty="0" err="1" smtClean="0"/>
              <a:t>que</a:t>
            </a:r>
            <a:r>
              <a:rPr lang="en-US" sz="4400" dirty="0" smtClean="0"/>
              <a:t> </a:t>
            </a:r>
            <a:r>
              <a:rPr lang="en-US" sz="4400" dirty="0" err="1" smtClean="0"/>
              <a:t>podem</a:t>
            </a:r>
            <a:r>
              <a:rPr lang="en-US" sz="4400" dirty="0" smtClean="0"/>
              <a:t> </a:t>
            </a:r>
            <a:r>
              <a:rPr lang="en-US" sz="4400" dirty="0" err="1" smtClean="0"/>
              <a:t>ser</a:t>
            </a:r>
            <a:r>
              <a:rPr lang="en-US" sz="4400" dirty="0" smtClean="0"/>
              <a:t> </a:t>
            </a:r>
            <a:r>
              <a:rPr lang="en-US" sz="4400" dirty="0" err="1" smtClean="0"/>
              <a:t>usados</a:t>
            </a:r>
            <a:r>
              <a:rPr lang="en-US" sz="4400" dirty="0" smtClean="0"/>
              <a:t> </a:t>
            </a:r>
            <a:r>
              <a:rPr lang="en-US" sz="4400" dirty="0" err="1" smtClean="0"/>
              <a:t>para</a:t>
            </a:r>
            <a:r>
              <a:rPr lang="en-US" sz="4400" dirty="0" smtClean="0"/>
              <a:t> </a:t>
            </a:r>
            <a:r>
              <a:rPr lang="en-US" sz="4400" dirty="0" err="1" smtClean="0"/>
              <a:t>descrever</a:t>
            </a:r>
            <a:r>
              <a:rPr lang="en-US" sz="4400" dirty="0" smtClean="0"/>
              <a:t> a </a:t>
            </a:r>
            <a:r>
              <a:rPr lang="en-US" sz="4400" dirty="0" err="1" smtClean="0"/>
              <a:t>estrutura</a:t>
            </a:r>
            <a:r>
              <a:rPr lang="en-US" sz="4400" dirty="0" smtClean="0"/>
              <a:t> de um </a:t>
            </a:r>
            <a:r>
              <a:rPr lang="en-US" sz="4400" dirty="0" err="1" smtClean="0"/>
              <a:t>banco</a:t>
            </a:r>
            <a:r>
              <a:rPr lang="en-US" sz="4400" dirty="0" smtClean="0"/>
              <a:t> de dados…”</a:t>
            </a:r>
          </a:p>
          <a:p>
            <a:pPr marL="0" indent="0">
              <a:buNone/>
            </a:pPr>
            <a:endParaRPr lang="en-US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/>
          <a:srcRect l="4867" t="31859" b="21303"/>
          <a:stretch/>
        </p:blipFill>
        <p:spPr>
          <a:xfrm>
            <a:off x="1219200" y="228600"/>
            <a:ext cx="7428999" cy="274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914400" y="2514600"/>
            <a:ext cx="8229600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7200" b="1" dirty="0" err="1" smtClean="0">
                <a:ln>
                  <a:prstDash val="solid"/>
                </a:ln>
                <a:solidFill>
                  <a:schemeClr val="bg1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Modelo</a:t>
            </a:r>
            <a:r>
              <a:rPr lang="en-US" sz="7200" b="1" dirty="0" smtClean="0">
                <a:ln>
                  <a:prstDash val="solid"/>
                </a:ln>
                <a:solidFill>
                  <a:schemeClr val="bg1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 de dados</a:t>
            </a:r>
            <a:endParaRPr lang="en-US" sz="7200" b="1" dirty="0">
              <a:ln>
                <a:prstDash val="solid"/>
              </a:ln>
              <a:solidFill>
                <a:schemeClr val="bg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8800212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0"/>
            <a:ext cx="8229600" cy="21544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6700" b="1" dirty="0" err="1" smtClean="0">
                <a:ln>
                  <a:prstDash val="solid"/>
                </a:ln>
                <a:solidFill>
                  <a:schemeClr val="bg1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Modelo</a:t>
            </a:r>
            <a:r>
              <a:rPr lang="en-US" sz="6700" b="1" dirty="0" smtClean="0">
                <a:ln>
                  <a:prstDash val="solid"/>
                </a:ln>
                <a:solidFill>
                  <a:schemeClr val="bg1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 de Dados </a:t>
            </a:r>
            <a:r>
              <a:rPr lang="en-US" sz="6700" b="1" dirty="0" err="1" smtClean="0">
                <a:ln>
                  <a:prstDash val="solid"/>
                </a:ln>
                <a:solidFill>
                  <a:schemeClr val="bg1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Hieráquico</a:t>
            </a:r>
            <a:r>
              <a:rPr lang="en-US" sz="6700" b="1" dirty="0" smtClean="0">
                <a:ln>
                  <a:prstDash val="solid"/>
                </a:ln>
                <a:solidFill>
                  <a:schemeClr val="bg1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 e </a:t>
            </a:r>
            <a:r>
              <a:rPr lang="en-US" sz="6700" b="1" dirty="0" err="1" smtClean="0">
                <a:ln>
                  <a:prstDash val="solid"/>
                </a:ln>
                <a:solidFill>
                  <a:schemeClr val="bg1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em</a:t>
            </a:r>
            <a:r>
              <a:rPr lang="en-US" sz="6700" b="1" dirty="0" smtClean="0">
                <a:ln>
                  <a:prstDash val="solid"/>
                </a:ln>
                <a:solidFill>
                  <a:schemeClr val="bg1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 </a:t>
            </a:r>
            <a:r>
              <a:rPr lang="en-US" sz="6700" b="1" dirty="0" err="1" smtClean="0">
                <a:ln>
                  <a:prstDash val="solid"/>
                </a:ln>
                <a:solidFill>
                  <a:schemeClr val="bg1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Rede</a:t>
            </a:r>
            <a:endParaRPr lang="en-US" sz="6700" b="1" dirty="0">
              <a:ln>
                <a:prstDash val="solid"/>
              </a:ln>
              <a:solidFill>
                <a:schemeClr val="bg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2286000"/>
            <a:ext cx="8153399" cy="435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28800212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0"/>
            <a:ext cx="8229600" cy="21544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6700" b="1" dirty="0" err="1" smtClean="0">
                <a:ln>
                  <a:prstDash val="solid"/>
                </a:ln>
                <a:solidFill>
                  <a:schemeClr val="bg1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Modelo</a:t>
            </a:r>
            <a:r>
              <a:rPr lang="en-US" sz="6700" b="1" dirty="0" smtClean="0">
                <a:ln>
                  <a:prstDash val="solid"/>
                </a:ln>
                <a:solidFill>
                  <a:schemeClr val="bg1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 de Dados </a:t>
            </a:r>
            <a:r>
              <a:rPr lang="en-US" sz="6700" b="1" dirty="0" err="1" smtClean="0">
                <a:ln>
                  <a:prstDash val="solid"/>
                </a:ln>
                <a:solidFill>
                  <a:schemeClr val="bg1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Relacional</a:t>
            </a:r>
            <a:endParaRPr lang="en-US" sz="6700" b="1" dirty="0">
              <a:ln>
                <a:prstDash val="solid"/>
              </a:ln>
              <a:solidFill>
                <a:schemeClr val="bg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pic>
        <p:nvPicPr>
          <p:cNvPr id="56322" name="Picture 2" descr="http://www.macoratti.net/cbmd_f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2362200"/>
            <a:ext cx="7991475" cy="4114800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28800212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428458658"/>
              </p:ext>
            </p:extLst>
          </p:nvPr>
        </p:nvGraphicFramePr>
        <p:xfrm>
          <a:off x="838200" y="457200"/>
          <a:ext cx="8077200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xmlns="" val="384427610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285750" y="333375"/>
            <a:ext cx="8686800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BR" sz="4000" dirty="0">
                <a:latin typeface="Bookman Old Style" pitchFamily="18" charset="0"/>
              </a:rPr>
              <a:t>Arquitetura de Banco de Dados</a:t>
            </a:r>
            <a:r>
              <a:rPr lang="pt-BR" sz="3500" dirty="0">
                <a:latin typeface="Bookman Old Style" pitchFamily="18" charset="0"/>
              </a:rPr>
              <a:t/>
            </a:r>
            <a:br>
              <a:rPr lang="pt-BR" sz="3500" dirty="0">
                <a:latin typeface="Bookman Old Style" pitchFamily="18" charset="0"/>
              </a:rPr>
            </a:br>
            <a:endParaRPr lang="pt-BR" sz="3200" dirty="0">
              <a:solidFill>
                <a:schemeClr val="tx2"/>
              </a:solidFill>
              <a:latin typeface="Bookman Old Style" pitchFamily="18" charset="0"/>
            </a:endParaRPr>
          </a:p>
        </p:txBody>
      </p:sp>
      <p:sp>
        <p:nvSpPr>
          <p:cNvPr id="143363" name="Rectangle 3"/>
          <p:cNvSpPr>
            <a:spLocks noChangeArrowheads="1"/>
          </p:cNvSpPr>
          <p:nvPr/>
        </p:nvSpPr>
        <p:spPr bwMode="auto">
          <a:xfrm>
            <a:off x="914400" y="1643050"/>
            <a:ext cx="8229600" cy="36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Blip>
                <a:blip r:embed="rId2"/>
              </a:buBlip>
              <a:defRPr/>
            </a:pPr>
            <a:r>
              <a:rPr lang="pt-BR" sz="2400" dirty="0" smtClean="0">
                <a:latin typeface="Bookman Old Style" pitchFamily="18" charset="0"/>
              </a:rPr>
              <a:t>Como conseguir aprimorar a independência entre os programas e os dados e também permitir </a:t>
            </a:r>
            <a:r>
              <a:rPr lang="pt-BR" sz="2400" dirty="0">
                <a:latin typeface="Bookman Old Style" pitchFamily="18" charset="0"/>
              </a:rPr>
              <a:t>múltiplas visões de </a:t>
            </a:r>
            <a:r>
              <a:rPr lang="pt-BR" sz="2400" dirty="0" smtClean="0">
                <a:latin typeface="Bookman Old Style" pitchFamily="18" charset="0"/>
              </a:rPr>
              <a:t>usuário ?</a:t>
            </a:r>
            <a:endParaRPr lang="pt-BR" sz="2400" dirty="0">
              <a:latin typeface="Bookman Old Style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Blip>
                <a:blip r:embed="rId2"/>
              </a:buBlip>
              <a:defRPr/>
            </a:pPr>
            <a:endParaRPr lang="pt-BR" sz="1000" dirty="0">
              <a:latin typeface="Bookman Old Style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Blip>
                <a:blip r:embed="rId2"/>
              </a:buBlip>
              <a:defRPr/>
            </a:pPr>
            <a:r>
              <a:rPr lang="pt-BR" sz="2400" dirty="0">
                <a:latin typeface="Bookman Old Style" pitchFamily="18" charset="0"/>
              </a:rPr>
              <a:t>Arquitetura proposta pelo ANSI/SPARC </a:t>
            </a:r>
          </a:p>
          <a:p>
            <a:pPr marL="742950" lvl="1" indent="-285750" algn="just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/>
            </a:pPr>
            <a:r>
              <a:rPr lang="pt-BR" sz="2000" dirty="0" err="1">
                <a:latin typeface="Bookman Old Style" pitchFamily="18" charset="0"/>
              </a:rPr>
              <a:t>Study</a:t>
            </a:r>
            <a:r>
              <a:rPr lang="pt-BR" sz="2000" dirty="0">
                <a:latin typeface="Bookman Old Style" pitchFamily="18" charset="0"/>
              </a:rPr>
              <a:t> </a:t>
            </a:r>
            <a:r>
              <a:rPr lang="pt-BR" sz="2000" dirty="0" err="1">
                <a:latin typeface="Bookman Old Style" pitchFamily="18" charset="0"/>
              </a:rPr>
              <a:t>Group</a:t>
            </a:r>
            <a:r>
              <a:rPr lang="pt-BR" sz="2000" dirty="0">
                <a:latin typeface="Bookman Old Style" pitchFamily="18" charset="0"/>
              </a:rPr>
              <a:t> </a:t>
            </a:r>
            <a:r>
              <a:rPr lang="pt-BR" sz="2000" dirty="0" err="1">
                <a:latin typeface="Bookman Old Style" pitchFamily="18" charset="0"/>
              </a:rPr>
              <a:t>on</a:t>
            </a:r>
            <a:r>
              <a:rPr lang="pt-BR" sz="2000" dirty="0">
                <a:latin typeface="Bookman Old Style" pitchFamily="18" charset="0"/>
              </a:rPr>
              <a:t> Data Base Management Systems </a:t>
            </a:r>
          </a:p>
          <a:p>
            <a:pPr marL="742950" lvl="1" indent="-285750" algn="just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/>
            </a:pPr>
            <a:r>
              <a:rPr lang="pt-BR" sz="2000" dirty="0">
                <a:latin typeface="Bookman Old Style" pitchFamily="18" charset="0"/>
              </a:rPr>
              <a:t>Década de 70</a:t>
            </a: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Blip>
                <a:blip r:embed="rId2"/>
              </a:buBlip>
              <a:defRPr/>
            </a:pPr>
            <a:r>
              <a:rPr lang="pt-BR" sz="1000" dirty="0">
                <a:latin typeface="Bookman Old Style" pitchFamily="18" charset="0"/>
              </a:rPr>
              <a:t>	</a:t>
            </a:r>
          </a:p>
          <a:p>
            <a:pPr marL="3543300" lvl="7" indent="-342900" algn="ctr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Blip>
                <a:blip r:embed="rId2"/>
              </a:buBlip>
              <a:defRPr/>
            </a:pPr>
            <a:r>
              <a:rPr lang="pt-BR" sz="2400" dirty="0" smtClean="0">
                <a:latin typeface="Bookman Old Style" pitchFamily="18" charset="0"/>
              </a:rPr>
              <a:t>ANSI </a:t>
            </a:r>
            <a:r>
              <a:rPr lang="pt-BR" sz="2400" dirty="0">
                <a:latin typeface="Bookman Old Style" pitchFamily="18" charset="0"/>
              </a:rPr>
              <a:t>= </a:t>
            </a:r>
            <a:r>
              <a:rPr lang="pt-BR" sz="2400" dirty="0" err="1">
                <a:latin typeface="Bookman Old Style" pitchFamily="18" charset="0"/>
              </a:rPr>
              <a:t>American</a:t>
            </a:r>
            <a:r>
              <a:rPr lang="pt-BR" sz="2400" dirty="0">
                <a:latin typeface="Bookman Old Style" pitchFamily="18" charset="0"/>
              </a:rPr>
              <a:t> </a:t>
            </a:r>
            <a:r>
              <a:rPr lang="pt-BR" sz="2400" dirty="0" err="1">
                <a:latin typeface="Bookman Old Style" pitchFamily="18" charset="0"/>
              </a:rPr>
              <a:t>National</a:t>
            </a:r>
            <a:r>
              <a:rPr lang="pt-BR" sz="2400" dirty="0">
                <a:latin typeface="Bookman Old Style" pitchFamily="18" charset="0"/>
              </a:rPr>
              <a:t> Standards </a:t>
            </a:r>
            <a:r>
              <a:rPr lang="pt-BR" sz="2400" dirty="0" err="1">
                <a:latin typeface="Bookman Old Style" pitchFamily="18" charset="0"/>
              </a:rPr>
              <a:t>Institute</a:t>
            </a:r>
            <a:endParaRPr lang="pt-BR" sz="2400" dirty="0">
              <a:latin typeface="Bookman Old Style" pitchFamily="18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heme/theme1.xml><?xml version="1.0" encoding="utf-8"?>
<a:theme xmlns:a="http://schemas.openxmlformats.org/drawingml/2006/main" name="TC01674557999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BBC8FAA-EEEF-4048-9536-A7C4512102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TC016745579991</Template>
  <TotalTime>0</TotalTime>
  <Words>649</Words>
  <Application>Microsoft Office PowerPoint</Application>
  <PresentationFormat>Apresentação na tela (4:3)</PresentationFormat>
  <Paragraphs>117</Paragraphs>
  <Slides>20</Slides>
  <Notes>11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TC016745579991</vt:lpstr>
      <vt:lpstr>ARQUITETURA DE UM SGBD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#arquitetura3e</vt:lpstr>
      <vt:lpstr>#arquitetura3e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modified xsi:type="dcterms:W3CDTF">2018-01-26T10:53:38Z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TC016745579991</vt:lpwstr>
  </property>
</Properties>
</file>