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0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142" y="102"/>
      </p:cViewPr>
      <p:guideLst>
        <p:guide orient="horz" pos="150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DA1E1-6317-1DFD-021F-E25F834A9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C336D9-C856-36AC-7D20-DFF0A5282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883FE1-1466-11FA-A108-39E80B15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19B0-AAA2-40FB-A557-5C5B1F7573B7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B3F033-969F-350E-BF12-D6456465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9A1949-9F55-D579-0E39-9D7EC74A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834A-F2B4-4913-A209-67B265193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78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6C339-64BD-C7C8-99F0-D5D9FA648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6942DC-921E-BF43-003C-E05474AA4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BBF73D-A6A6-8842-76BE-C83B70A05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19B0-AAA2-40FB-A557-5C5B1F7573B7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496293-050A-41F0-7218-DD828C67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3B844F-B798-6A23-EDD9-173281093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834A-F2B4-4913-A209-67B265193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25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D09698-E16F-F7B8-89D5-072BA86C2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8F8A19-E570-7ECF-D580-30667A155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97D838-125E-0C30-78A7-E1C955AD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19B0-AAA2-40FB-A557-5C5B1F7573B7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CA4AC5-E55F-2678-CCF8-A41CDF8C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093800-CBE8-FBCF-7A8F-5D5CEE29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834A-F2B4-4913-A209-67B265193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89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2FD42-06C8-94A9-CF96-CE684CC3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CFD30A-78C8-14BE-9874-FDA51922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15D0F1-8C03-4BC9-EDD4-2D0A5B1B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19B0-AAA2-40FB-A557-5C5B1F7573B7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6C82BF-5C57-3FAD-545E-997EF2B5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E82B48-C21E-7E93-2D35-BFF2082F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834A-F2B4-4913-A209-67B265193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78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67AEE-417C-F0B7-5CDF-33CA3660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D55F34-4EC9-DA74-B656-A2882C721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DA16DF-F2F7-0519-9C32-12C2BB68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19B0-AAA2-40FB-A557-5C5B1F7573B7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FD1504-D278-EFA3-D871-92FB6715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1E9D80-6AEB-24E6-16DB-C9E77501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834A-F2B4-4913-A209-67B265193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19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6CDCC-1513-28F5-0DB7-9AFFCBC7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037E2-1EF2-D74C-E059-C6D516AA1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A7E619-5649-909B-02CB-E3F28B013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D11612-43AC-3DAC-D1A6-E689B61F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19B0-AAA2-40FB-A557-5C5B1F7573B7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F4CAB-32BB-DB70-FA7D-A4CBB2FE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35E57A-5AB7-6286-B039-C2B7BDB7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834A-F2B4-4913-A209-67B265193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76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6C13F-DC9E-3EFC-5281-7A1E424B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9F3B29-5B85-DA39-514C-D9BB806A4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25814A-B02C-405D-C364-25E73BEF3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F836D33-313C-202D-55EE-5DD4A5F7A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7AF555-27C7-2C8C-2924-DB6407164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300C04F-716C-A0AF-BB4C-813CD63B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19B0-AAA2-40FB-A557-5C5B1F7573B7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D15305-753B-A0E4-2652-B05DE1243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89CD2BA-1DE0-A823-AB0A-599EDE15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834A-F2B4-4913-A209-67B265193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45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4B010-14AC-86EF-6E17-73BD9FD2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6531B5-D49B-6963-906C-6051F2AE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19B0-AAA2-40FB-A557-5C5B1F7573B7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08B7C4-849C-3891-5AC3-DE4FFB4F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B441D1-5A75-E78F-66D0-AFE4B020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834A-F2B4-4913-A209-67B265193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29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F909821-14DD-5875-BC98-D46A59EE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19B0-AAA2-40FB-A557-5C5B1F7573B7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AFCA9C8-47D2-2C97-C08A-CEDDFAD8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493F1F-54C7-8F77-1FC7-20D28C88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834A-F2B4-4913-A209-67B265193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50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F5647-2FA3-AED9-730E-04C2B2A3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49B9B9-6539-69B8-ACA9-572AA898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334B5E-3097-8B2D-3B9E-740BA173A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1BDBF4-20A2-02A5-1170-7628A7C5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19B0-AAA2-40FB-A557-5C5B1F7573B7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6003E3-1345-4AC1-984E-6854BCEA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3DBCAB-345A-287D-B454-20E55873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834A-F2B4-4913-A209-67B265193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433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6A18-DF34-D6C8-72BF-AFFF6CB45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580BE51-8F3D-B69A-B699-8E0DEABDF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D8D27A-3140-46E4-2293-8D34D1110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B3B338-1017-2F79-C14B-92B0E209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19B0-AAA2-40FB-A557-5C5B1F7573B7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DCE2C9-770C-30F6-9CE0-8AA7A4AA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D27937-489C-6263-E18B-A6C3C3E8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834A-F2B4-4913-A209-67B265193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65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28BACE-776A-E371-7E1A-C93E98A1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39A153-615F-0D5C-5A31-C64ACE0F4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72F18F-DD61-895A-3B60-712088BBE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719B0-AAA2-40FB-A557-5C5B1F7573B7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4C23EA-5932-ED5D-7A6D-03AA0C20D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DD6B23-0112-BF4B-6F13-AD2819748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1834A-F2B4-4913-A209-67B265193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49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72F804C-302E-7675-0B34-85947CB50021}"/>
              </a:ext>
            </a:extLst>
          </p:cNvPr>
          <p:cNvCxnSpPr>
            <a:cxnSpLocks/>
          </p:cNvCxnSpPr>
          <p:nvPr/>
        </p:nvCxnSpPr>
        <p:spPr>
          <a:xfrm>
            <a:off x="1449238" y="1224951"/>
            <a:ext cx="38215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3F3A61E-9354-F96C-7662-28C4A128B955}"/>
              </a:ext>
            </a:extLst>
          </p:cNvPr>
          <p:cNvSpPr/>
          <p:nvPr/>
        </p:nvSpPr>
        <p:spPr>
          <a:xfrm>
            <a:off x="1449238" y="1371600"/>
            <a:ext cx="1250830" cy="2242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0947126-2A54-3A0D-1DAD-6C882517766E}"/>
              </a:ext>
            </a:extLst>
          </p:cNvPr>
          <p:cNvSpPr/>
          <p:nvPr/>
        </p:nvSpPr>
        <p:spPr>
          <a:xfrm>
            <a:off x="2794958" y="1371600"/>
            <a:ext cx="517585" cy="22427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B1CB0F1-43C6-0D5B-5319-6294774F2417}"/>
              </a:ext>
            </a:extLst>
          </p:cNvPr>
          <p:cNvSpPr/>
          <p:nvPr/>
        </p:nvSpPr>
        <p:spPr>
          <a:xfrm>
            <a:off x="1449237" y="1699389"/>
            <a:ext cx="1863305" cy="2242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436103CE-D9F7-1B2D-C5EE-10CE0E9BAFC0}"/>
              </a:ext>
            </a:extLst>
          </p:cNvPr>
          <p:cNvSpPr/>
          <p:nvPr/>
        </p:nvSpPr>
        <p:spPr>
          <a:xfrm>
            <a:off x="3398208" y="1699403"/>
            <a:ext cx="517585" cy="22427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29991A9-59D8-7F14-4A95-3CB9F91C9B9D}"/>
              </a:ext>
            </a:extLst>
          </p:cNvPr>
          <p:cNvSpPr/>
          <p:nvPr/>
        </p:nvSpPr>
        <p:spPr>
          <a:xfrm>
            <a:off x="1449236" y="2027178"/>
            <a:ext cx="2472907" cy="2242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3A92A51-04F2-62F3-E61E-53AD0CCAAEEB}"/>
              </a:ext>
            </a:extLst>
          </p:cNvPr>
          <p:cNvSpPr/>
          <p:nvPr/>
        </p:nvSpPr>
        <p:spPr>
          <a:xfrm>
            <a:off x="4005532" y="2027178"/>
            <a:ext cx="517585" cy="22427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3271719-332A-0AFA-36E1-7758C15FEE9C}"/>
              </a:ext>
            </a:extLst>
          </p:cNvPr>
          <p:cNvSpPr/>
          <p:nvPr/>
        </p:nvSpPr>
        <p:spPr>
          <a:xfrm>
            <a:off x="1449236" y="2354967"/>
            <a:ext cx="3073881" cy="2242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26916A6-077F-F974-1611-782499572CD0}"/>
              </a:ext>
            </a:extLst>
          </p:cNvPr>
          <p:cNvSpPr/>
          <p:nvPr/>
        </p:nvSpPr>
        <p:spPr>
          <a:xfrm>
            <a:off x="4612616" y="2354967"/>
            <a:ext cx="517585" cy="22427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D0BD0F0-20B2-E190-88FF-873622C7AB18}"/>
              </a:ext>
            </a:extLst>
          </p:cNvPr>
          <p:cNvCxnSpPr/>
          <p:nvPr/>
        </p:nvCxnSpPr>
        <p:spPr>
          <a:xfrm flipV="1">
            <a:off x="2743198" y="1078302"/>
            <a:ext cx="0" cy="5175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580871C0-DE08-B6F0-FA83-2AA503F9DA1B}"/>
              </a:ext>
            </a:extLst>
          </p:cNvPr>
          <p:cNvCxnSpPr>
            <a:cxnSpLocks/>
          </p:cNvCxnSpPr>
          <p:nvPr/>
        </p:nvCxnSpPr>
        <p:spPr>
          <a:xfrm flipV="1">
            <a:off x="3353639" y="1078302"/>
            <a:ext cx="0" cy="8453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ADED07D1-8552-32D0-53E9-ADCF420802AB}"/>
              </a:ext>
            </a:extLst>
          </p:cNvPr>
          <p:cNvCxnSpPr>
            <a:cxnSpLocks/>
          </p:cNvCxnSpPr>
          <p:nvPr/>
        </p:nvCxnSpPr>
        <p:spPr>
          <a:xfrm flipV="1">
            <a:off x="3956647" y="1078302"/>
            <a:ext cx="0" cy="11731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58F5243-1E20-0910-FA94-1B6EFFA4BE11}"/>
              </a:ext>
            </a:extLst>
          </p:cNvPr>
          <p:cNvCxnSpPr>
            <a:cxnSpLocks/>
          </p:cNvCxnSpPr>
          <p:nvPr/>
        </p:nvCxnSpPr>
        <p:spPr>
          <a:xfrm flipV="1">
            <a:off x="4556786" y="1078302"/>
            <a:ext cx="0" cy="15009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9FA3BB8-FCB4-97E2-CCAA-3D9406E7287D}"/>
              </a:ext>
            </a:extLst>
          </p:cNvPr>
          <p:cNvCxnSpPr/>
          <p:nvPr/>
        </p:nvCxnSpPr>
        <p:spPr>
          <a:xfrm>
            <a:off x="2330450" y="2467103"/>
            <a:ext cx="0" cy="485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020DDD-E621-6069-7C21-F86E471E8846}"/>
              </a:ext>
            </a:extLst>
          </p:cNvPr>
          <p:cNvCxnSpPr/>
          <p:nvPr/>
        </p:nvCxnSpPr>
        <p:spPr>
          <a:xfrm>
            <a:off x="4871408" y="2467102"/>
            <a:ext cx="0" cy="48564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B718214-238B-FDF9-9209-85FF825E78F7}"/>
              </a:ext>
            </a:extLst>
          </p:cNvPr>
          <p:cNvSpPr txBox="1"/>
          <p:nvPr/>
        </p:nvSpPr>
        <p:spPr>
          <a:xfrm>
            <a:off x="1349130" y="855619"/>
            <a:ext cx="915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4E31092-B4B7-41A7-97DB-815A953597BA}"/>
              </a:ext>
            </a:extLst>
          </p:cNvPr>
          <p:cNvSpPr txBox="1"/>
          <p:nvPr/>
        </p:nvSpPr>
        <p:spPr>
          <a:xfrm>
            <a:off x="1758920" y="2952749"/>
            <a:ext cx="1243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Dados passados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FA4C0E9-AAC6-5551-527A-46CF63C8024E}"/>
              </a:ext>
            </a:extLst>
          </p:cNvPr>
          <p:cNvSpPr txBox="1"/>
          <p:nvPr/>
        </p:nvSpPr>
        <p:spPr>
          <a:xfrm>
            <a:off x="4457534" y="2979384"/>
            <a:ext cx="82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Projeções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1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0047D252-D75E-52AE-A75A-5045D5D38FA7}"/>
              </a:ext>
            </a:extLst>
          </p:cNvPr>
          <p:cNvSpPr/>
          <p:nvPr/>
        </p:nvSpPr>
        <p:spPr>
          <a:xfrm>
            <a:off x="1466096" y="2312434"/>
            <a:ext cx="4003051" cy="536479"/>
          </a:xfrm>
          <a:prstGeom prst="rect">
            <a:avLst/>
          </a:prstGeom>
          <a:solidFill>
            <a:srgbClr val="D9D9D9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72F804C-302E-7675-0B34-85947CB50021}"/>
              </a:ext>
            </a:extLst>
          </p:cNvPr>
          <p:cNvCxnSpPr>
            <a:cxnSpLocks/>
          </p:cNvCxnSpPr>
          <p:nvPr/>
        </p:nvCxnSpPr>
        <p:spPr>
          <a:xfrm>
            <a:off x="1449238" y="1224951"/>
            <a:ext cx="53483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3F3A61E-9354-F96C-7662-28C4A128B955}"/>
              </a:ext>
            </a:extLst>
          </p:cNvPr>
          <p:cNvSpPr/>
          <p:nvPr/>
        </p:nvSpPr>
        <p:spPr>
          <a:xfrm>
            <a:off x="1449238" y="1371600"/>
            <a:ext cx="1250830" cy="2242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0947126-2A54-3A0D-1DAD-6C882517766E}"/>
              </a:ext>
            </a:extLst>
          </p:cNvPr>
          <p:cNvSpPr/>
          <p:nvPr/>
        </p:nvSpPr>
        <p:spPr>
          <a:xfrm>
            <a:off x="2794958" y="1371600"/>
            <a:ext cx="517585" cy="22427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B1CB0F1-43C6-0D5B-5319-6294774F2417}"/>
              </a:ext>
            </a:extLst>
          </p:cNvPr>
          <p:cNvSpPr/>
          <p:nvPr/>
        </p:nvSpPr>
        <p:spPr>
          <a:xfrm>
            <a:off x="1449237" y="1699389"/>
            <a:ext cx="1863305" cy="2242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436103CE-D9F7-1B2D-C5EE-10CE0E9BAFC0}"/>
              </a:ext>
            </a:extLst>
          </p:cNvPr>
          <p:cNvSpPr/>
          <p:nvPr/>
        </p:nvSpPr>
        <p:spPr>
          <a:xfrm>
            <a:off x="3398208" y="1699403"/>
            <a:ext cx="517585" cy="22427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29991A9-59D8-7F14-4A95-3CB9F91C9B9D}"/>
              </a:ext>
            </a:extLst>
          </p:cNvPr>
          <p:cNvSpPr/>
          <p:nvPr/>
        </p:nvSpPr>
        <p:spPr>
          <a:xfrm>
            <a:off x="1449236" y="2027178"/>
            <a:ext cx="2472907" cy="2242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3A92A51-04F2-62F3-E61E-53AD0CCAAEEB}"/>
              </a:ext>
            </a:extLst>
          </p:cNvPr>
          <p:cNvSpPr/>
          <p:nvPr/>
        </p:nvSpPr>
        <p:spPr>
          <a:xfrm>
            <a:off x="4005532" y="2027178"/>
            <a:ext cx="517585" cy="22427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3271719-332A-0AFA-36E1-7758C15FEE9C}"/>
              </a:ext>
            </a:extLst>
          </p:cNvPr>
          <p:cNvSpPr/>
          <p:nvPr/>
        </p:nvSpPr>
        <p:spPr>
          <a:xfrm>
            <a:off x="1449236" y="2907055"/>
            <a:ext cx="4526836" cy="2242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26916A6-077F-F974-1611-782499572CD0}"/>
              </a:ext>
            </a:extLst>
          </p:cNvPr>
          <p:cNvSpPr/>
          <p:nvPr/>
        </p:nvSpPr>
        <p:spPr>
          <a:xfrm>
            <a:off x="6053221" y="2907055"/>
            <a:ext cx="517585" cy="22427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D0BD0F0-20B2-E190-88FF-873622C7AB18}"/>
              </a:ext>
            </a:extLst>
          </p:cNvPr>
          <p:cNvCxnSpPr/>
          <p:nvPr/>
        </p:nvCxnSpPr>
        <p:spPr>
          <a:xfrm flipV="1">
            <a:off x="2743198" y="1078302"/>
            <a:ext cx="0" cy="5175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580871C0-DE08-B6F0-FA83-2AA503F9DA1B}"/>
              </a:ext>
            </a:extLst>
          </p:cNvPr>
          <p:cNvCxnSpPr>
            <a:cxnSpLocks/>
          </p:cNvCxnSpPr>
          <p:nvPr/>
        </p:nvCxnSpPr>
        <p:spPr>
          <a:xfrm flipV="1">
            <a:off x="3353639" y="1078302"/>
            <a:ext cx="0" cy="8453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ADED07D1-8552-32D0-53E9-ADCF420802AB}"/>
              </a:ext>
            </a:extLst>
          </p:cNvPr>
          <p:cNvCxnSpPr>
            <a:cxnSpLocks/>
          </p:cNvCxnSpPr>
          <p:nvPr/>
        </p:nvCxnSpPr>
        <p:spPr>
          <a:xfrm flipV="1">
            <a:off x="3956647" y="1078302"/>
            <a:ext cx="0" cy="11731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58F5243-1E20-0910-FA94-1B6EFFA4BE11}"/>
              </a:ext>
            </a:extLst>
          </p:cNvPr>
          <p:cNvCxnSpPr>
            <a:cxnSpLocks/>
          </p:cNvCxnSpPr>
          <p:nvPr/>
        </p:nvCxnSpPr>
        <p:spPr>
          <a:xfrm flipV="1">
            <a:off x="6014646" y="1078302"/>
            <a:ext cx="0" cy="20789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9FA3BB8-FCB4-97E2-CCAA-3D9406E7287D}"/>
              </a:ext>
            </a:extLst>
          </p:cNvPr>
          <p:cNvCxnSpPr/>
          <p:nvPr/>
        </p:nvCxnSpPr>
        <p:spPr>
          <a:xfrm>
            <a:off x="2330450" y="3019191"/>
            <a:ext cx="0" cy="485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020DDD-E621-6069-7C21-F86E471E8846}"/>
              </a:ext>
            </a:extLst>
          </p:cNvPr>
          <p:cNvCxnSpPr/>
          <p:nvPr/>
        </p:nvCxnSpPr>
        <p:spPr>
          <a:xfrm>
            <a:off x="6312013" y="3019190"/>
            <a:ext cx="0" cy="48564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B718214-238B-FDF9-9209-85FF825E78F7}"/>
              </a:ext>
            </a:extLst>
          </p:cNvPr>
          <p:cNvSpPr txBox="1"/>
          <p:nvPr/>
        </p:nvSpPr>
        <p:spPr>
          <a:xfrm>
            <a:off x="1349130" y="855619"/>
            <a:ext cx="915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4E31092-B4B7-41A7-97DB-815A953597BA}"/>
              </a:ext>
            </a:extLst>
          </p:cNvPr>
          <p:cNvSpPr txBox="1"/>
          <p:nvPr/>
        </p:nvSpPr>
        <p:spPr>
          <a:xfrm>
            <a:off x="1758920" y="3504837"/>
            <a:ext cx="1243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Dados passados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FA4C0E9-AAC6-5551-527A-46CF63C8024E}"/>
              </a:ext>
            </a:extLst>
          </p:cNvPr>
          <p:cNvSpPr txBox="1"/>
          <p:nvPr/>
        </p:nvSpPr>
        <p:spPr>
          <a:xfrm>
            <a:off x="5898139" y="3531472"/>
            <a:ext cx="827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Projeções (15 dias)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04AD49F-95CF-48E0-8535-4E52006398BD}"/>
              </a:ext>
            </a:extLst>
          </p:cNvPr>
          <p:cNvSpPr txBox="1"/>
          <p:nvPr/>
        </p:nvSpPr>
        <p:spPr>
          <a:xfrm>
            <a:off x="1918779" y="2210394"/>
            <a:ext cx="234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.</a:t>
            </a:r>
          </a:p>
          <a:p>
            <a:r>
              <a:rPr lang="pt-BR" sz="1200" dirty="0"/>
              <a:t>.</a:t>
            </a:r>
          </a:p>
          <a:p>
            <a:r>
              <a:rPr lang="pt-BR" sz="1200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F7D086-6DD2-27CC-4A1E-E83D04E3A091}"/>
              </a:ext>
            </a:extLst>
          </p:cNvPr>
          <p:cNvSpPr txBox="1"/>
          <p:nvPr/>
        </p:nvSpPr>
        <p:spPr>
          <a:xfrm>
            <a:off x="2660591" y="2210394"/>
            <a:ext cx="234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.</a:t>
            </a:r>
          </a:p>
          <a:p>
            <a:r>
              <a:rPr lang="pt-BR" sz="1200" dirty="0"/>
              <a:t>.</a:t>
            </a:r>
          </a:p>
          <a:p>
            <a:r>
              <a:rPr lang="pt-BR" sz="1200" dirty="0"/>
              <a:t>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EC30657-D220-4F4A-0EB2-B8F31AEF8CBA}"/>
              </a:ext>
            </a:extLst>
          </p:cNvPr>
          <p:cNvSpPr txBox="1"/>
          <p:nvPr/>
        </p:nvSpPr>
        <p:spPr>
          <a:xfrm>
            <a:off x="3429727" y="2218269"/>
            <a:ext cx="234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.</a:t>
            </a:r>
          </a:p>
          <a:p>
            <a:r>
              <a:rPr lang="pt-BR" sz="1200" dirty="0"/>
              <a:t>.</a:t>
            </a:r>
          </a:p>
          <a:p>
            <a:r>
              <a:rPr lang="pt-BR" sz="1200" dirty="0"/>
              <a:t>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8F2BE2C-D1E1-6734-B04F-8BDB67C63B2C}"/>
              </a:ext>
            </a:extLst>
          </p:cNvPr>
          <p:cNvSpPr txBox="1"/>
          <p:nvPr/>
        </p:nvSpPr>
        <p:spPr>
          <a:xfrm>
            <a:off x="4161475" y="2218268"/>
            <a:ext cx="234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.</a:t>
            </a:r>
          </a:p>
          <a:p>
            <a:r>
              <a:rPr lang="pt-BR" sz="1200" dirty="0"/>
              <a:t>.</a:t>
            </a:r>
          </a:p>
          <a:p>
            <a:r>
              <a:rPr lang="pt-BR" sz="1200" dirty="0"/>
              <a:t>.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195900-332B-D797-8BCD-B75779CB9606}"/>
              </a:ext>
            </a:extLst>
          </p:cNvPr>
          <p:cNvSpPr txBox="1"/>
          <p:nvPr/>
        </p:nvSpPr>
        <p:spPr>
          <a:xfrm>
            <a:off x="1104185" y="1284658"/>
            <a:ext cx="3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2269422-DFE3-2A1F-039E-0BB7CC840D7E}"/>
              </a:ext>
            </a:extLst>
          </p:cNvPr>
          <p:cNvSpPr txBox="1"/>
          <p:nvPr/>
        </p:nvSpPr>
        <p:spPr>
          <a:xfrm>
            <a:off x="1104184" y="1616997"/>
            <a:ext cx="3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86CA58C-3685-09E2-4EFA-1F5AD68DE598}"/>
              </a:ext>
            </a:extLst>
          </p:cNvPr>
          <p:cNvSpPr txBox="1"/>
          <p:nvPr/>
        </p:nvSpPr>
        <p:spPr>
          <a:xfrm>
            <a:off x="1101575" y="1940710"/>
            <a:ext cx="3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B4A87894-6C33-2BA7-8480-00DAC68D8357}"/>
              </a:ext>
            </a:extLst>
          </p:cNvPr>
          <p:cNvSpPr txBox="1"/>
          <p:nvPr/>
        </p:nvSpPr>
        <p:spPr>
          <a:xfrm>
            <a:off x="1042658" y="2839257"/>
            <a:ext cx="4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15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742415F-DC6A-9E4B-E683-78B0A60D2B65}"/>
              </a:ext>
            </a:extLst>
          </p:cNvPr>
          <p:cNvSpPr txBox="1"/>
          <p:nvPr/>
        </p:nvSpPr>
        <p:spPr>
          <a:xfrm>
            <a:off x="1129529" y="2216451"/>
            <a:ext cx="234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.</a:t>
            </a:r>
          </a:p>
          <a:p>
            <a:r>
              <a:rPr lang="pt-BR" sz="1200" dirty="0"/>
              <a:t>.</a:t>
            </a:r>
          </a:p>
          <a:p>
            <a:r>
              <a:rPr lang="pt-BR" sz="1200" dirty="0"/>
              <a:t>.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9EAA423-EEE0-AC7A-3BA6-7595AC08DD2E}"/>
              </a:ext>
            </a:extLst>
          </p:cNvPr>
          <p:cNvSpPr txBox="1"/>
          <p:nvPr/>
        </p:nvSpPr>
        <p:spPr>
          <a:xfrm>
            <a:off x="4843219" y="2224873"/>
            <a:ext cx="234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.</a:t>
            </a:r>
          </a:p>
          <a:p>
            <a:r>
              <a:rPr lang="pt-BR" sz="1200" dirty="0"/>
              <a:t>.</a:t>
            </a:r>
          </a:p>
          <a:p>
            <a:r>
              <a:rPr lang="pt-B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04069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34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3</cp:revision>
  <dcterms:created xsi:type="dcterms:W3CDTF">2022-09-22T00:33:58Z</dcterms:created>
  <dcterms:modified xsi:type="dcterms:W3CDTF">2022-09-24T00:36:17Z</dcterms:modified>
</cp:coreProperties>
</file>