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2825"/>
    <a:srgbClr val="4D2623"/>
    <a:srgbClr val="592C29"/>
    <a:srgbClr val="62302C"/>
    <a:srgbClr val="42211E"/>
    <a:srgbClr val="081522"/>
    <a:srgbClr val="112C47"/>
    <a:srgbClr val="0E243A"/>
    <a:srgbClr val="0D2235"/>
    <a:srgbClr val="0C2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7C75-647F-48BC-9BCE-52F3E89AA01D}" type="datetimeFigureOut">
              <a:rPr lang="pt-BR" smtClean="0"/>
              <a:t>23/03/2025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7856-7794-4811-807D-5FEF4DB7AA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3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7C75-647F-48BC-9BCE-52F3E89AA01D}" type="datetimeFigureOut">
              <a:rPr lang="pt-BR" smtClean="0"/>
              <a:t>23/03/2025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7856-7794-4811-807D-5FEF4DB7AA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9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7C75-647F-48BC-9BCE-52F3E89AA01D}" type="datetimeFigureOut">
              <a:rPr lang="pt-BR" smtClean="0"/>
              <a:t>23/03/2025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7856-7794-4811-807D-5FEF4DB7AA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11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7C75-647F-48BC-9BCE-52F3E89AA01D}" type="datetimeFigureOut">
              <a:rPr lang="pt-BR" smtClean="0"/>
              <a:t>23/03/2025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7856-7794-4811-807D-5FEF4DB7AA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26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7C75-647F-48BC-9BCE-52F3E89AA01D}" type="datetimeFigureOut">
              <a:rPr lang="pt-BR" smtClean="0"/>
              <a:t>23/03/2025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7856-7794-4811-807D-5FEF4DB7AA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20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7C75-647F-48BC-9BCE-52F3E89AA01D}" type="datetimeFigureOut">
              <a:rPr lang="pt-BR" smtClean="0"/>
              <a:t>23/03/2025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7856-7794-4811-807D-5FEF4DB7AA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52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7C75-647F-48BC-9BCE-52F3E89AA01D}" type="datetimeFigureOut">
              <a:rPr lang="pt-BR" smtClean="0"/>
              <a:t>23/03/2025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7856-7794-4811-807D-5FEF4DB7AA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64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7C75-647F-48BC-9BCE-52F3E89AA01D}" type="datetimeFigureOut">
              <a:rPr lang="pt-BR" smtClean="0"/>
              <a:t>23/03/2025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7856-7794-4811-807D-5FEF4DB7AA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93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7C75-647F-48BC-9BCE-52F3E89AA01D}" type="datetimeFigureOut">
              <a:rPr lang="pt-BR" smtClean="0"/>
              <a:t>23/03/2025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7856-7794-4811-807D-5FEF4DB7AA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92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7C75-647F-48BC-9BCE-52F3E89AA01D}" type="datetimeFigureOut">
              <a:rPr lang="pt-BR" smtClean="0"/>
              <a:t>23/03/2025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7856-7794-4811-807D-5FEF4DB7AA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98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7C75-647F-48BC-9BCE-52F3E89AA01D}" type="datetimeFigureOut">
              <a:rPr lang="pt-BR" smtClean="0"/>
              <a:t>23/03/2025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17856-7794-4811-807D-5FEF4DB7AA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02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37C75-647F-48BC-9BCE-52F3E89AA01D}" type="datetimeFigureOut">
              <a:rPr lang="pt-BR" smtClean="0"/>
              <a:t>23/03/2025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17856-7794-4811-807D-5FEF4DB7AA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94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" y="0"/>
            <a:ext cx="12192000" cy="6858000"/>
          </a:xfrm>
          <a:prstGeom prst="roundRect">
            <a:avLst>
              <a:gd name="adj" fmla="val 2770"/>
            </a:avLst>
          </a:prstGeom>
          <a:gradFill flip="none" rotWithShape="1">
            <a:gsLst>
              <a:gs pos="0">
                <a:srgbClr val="62302C"/>
              </a:gs>
              <a:gs pos="74000">
                <a:srgbClr val="592C29"/>
              </a:gs>
              <a:gs pos="83000">
                <a:srgbClr val="592C29"/>
              </a:gs>
              <a:gs pos="99000">
                <a:srgbClr val="42211E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590046" y="587827"/>
            <a:ext cx="4812496" cy="2964035"/>
          </a:xfrm>
          <a:prstGeom prst="roundRect">
            <a:avLst>
              <a:gd name="adj" fmla="val 7650"/>
            </a:avLst>
          </a:prstGeom>
          <a:gradFill flip="none" rotWithShape="1">
            <a:gsLst>
              <a:gs pos="0">
                <a:srgbClr val="42211E"/>
              </a:gs>
              <a:gs pos="74000">
                <a:srgbClr val="512825"/>
              </a:gs>
              <a:gs pos="83000">
                <a:srgbClr val="4D2623"/>
              </a:gs>
              <a:gs pos="99000">
                <a:srgbClr val="512825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42211E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49224" y="587827"/>
            <a:ext cx="3378001" cy="2964035"/>
          </a:xfrm>
          <a:prstGeom prst="roundRect">
            <a:avLst>
              <a:gd name="adj" fmla="val 7650"/>
            </a:avLst>
          </a:prstGeom>
          <a:gradFill flip="none" rotWithShape="1">
            <a:gsLst>
              <a:gs pos="0">
                <a:srgbClr val="42211E"/>
              </a:gs>
              <a:gs pos="74000">
                <a:srgbClr val="512825"/>
              </a:gs>
              <a:gs pos="83000">
                <a:srgbClr val="4D2623"/>
              </a:gs>
              <a:gs pos="99000">
                <a:srgbClr val="512825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42211E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10281765" y="1148410"/>
            <a:ext cx="1753072" cy="1842868"/>
          </a:xfrm>
          <a:prstGeom prst="roundRect">
            <a:avLst>
              <a:gd name="adj" fmla="val 7650"/>
            </a:avLst>
          </a:prstGeom>
          <a:gradFill flip="none" rotWithShape="1">
            <a:gsLst>
              <a:gs pos="0">
                <a:srgbClr val="42211E"/>
              </a:gs>
              <a:gs pos="74000">
                <a:srgbClr val="512825"/>
              </a:gs>
              <a:gs pos="83000">
                <a:srgbClr val="4D2623"/>
              </a:gs>
              <a:gs pos="99000">
                <a:srgbClr val="512825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42211E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8454776" y="1148410"/>
            <a:ext cx="1764168" cy="1842868"/>
          </a:xfrm>
          <a:prstGeom prst="roundRect">
            <a:avLst>
              <a:gd name="adj" fmla="val 7650"/>
            </a:avLst>
          </a:prstGeom>
          <a:gradFill flip="none" rotWithShape="1">
            <a:gsLst>
              <a:gs pos="0">
                <a:srgbClr val="42211E"/>
              </a:gs>
              <a:gs pos="74000">
                <a:srgbClr val="512825"/>
              </a:gs>
              <a:gs pos="83000">
                <a:srgbClr val="4D2623"/>
              </a:gs>
              <a:gs pos="99000">
                <a:srgbClr val="512825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42211E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149223" y="3604161"/>
            <a:ext cx="3378002" cy="3082787"/>
          </a:xfrm>
          <a:prstGeom prst="roundRect">
            <a:avLst>
              <a:gd name="adj" fmla="val 7650"/>
            </a:avLst>
          </a:prstGeom>
          <a:gradFill flip="none" rotWithShape="1">
            <a:gsLst>
              <a:gs pos="0">
                <a:srgbClr val="42211E"/>
              </a:gs>
              <a:gs pos="74000">
                <a:srgbClr val="512825"/>
              </a:gs>
              <a:gs pos="83000">
                <a:srgbClr val="4D2623"/>
              </a:gs>
              <a:gs pos="99000">
                <a:srgbClr val="512825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42211E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3590044" y="3604161"/>
            <a:ext cx="8444793" cy="3082786"/>
          </a:xfrm>
          <a:prstGeom prst="roundRect">
            <a:avLst>
              <a:gd name="adj" fmla="val 7650"/>
            </a:avLst>
          </a:prstGeom>
          <a:gradFill flip="none" rotWithShape="1">
            <a:gsLst>
              <a:gs pos="0">
                <a:srgbClr val="42211E"/>
              </a:gs>
              <a:gs pos="74000">
                <a:srgbClr val="512825"/>
              </a:gs>
              <a:gs pos="83000">
                <a:srgbClr val="4D2623"/>
              </a:gs>
              <a:gs pos="99000">
                <a:srgbClr val="512825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42211E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406" y="1261423"/>
            <a:ext cx="389577" cy="38957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071" y="1261423"/>
            <a:ext cx="389577" cy="389577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561" y="275835"/>
            <a:ext cx="519383" cy="519383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350" y="275834"/>
            <a:ext cx="519383" cy="51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257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9</cp:revision>
  <dcterms:created xsi:type="dcterms:W3CDTF">2025-03-08T00:21:16Z</dcterms:created>
  <dcterms:modified xsi:type="dcterms:W3CDTF">2025-03-23T22:26:38Z</dcterms:modified>
</cp:coreProperties>
</file>