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10059670" cy="777367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1580491" val="976" revOS="4"/>
      <pr:smFileRevision xmlns:pr="smNativeData" dt="1591580491" val="101"/>
      <pr:guideOptions xmlns:pr="smNativeData" dt="159158049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9" d="100"/>
          <a:sy n="69" d="100"/>
        </p:scale>
        <p:origin x="2497" y="235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" d="100"/>
        <a:sy n="1" d="100"/>
      </p:scale>
      <p:origin x="0" y="0"/>
    </p:cViewPr>
  </p:sorterViewPr>
  <p:notesViewPr>
    <p:cSldViewPr snapToObjects="1" showGuides="1">
      <p:cViewPr>
        <p:scale>
          <a:sx n="69" d="100"/>
          <a:sy n="69" d="100"/>
        </p:scale>
        <p:origin x="2497" y="23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jBAAA2Q4AADw5AAAbGQAAAAAAACYAAAAIAAAAAYAAAAAAAAA="/>
              </a:ext>
            </a:extLst>
          </p:cNvSpPr>
          <p:nvPr>
            <p:ph type="ctrTitle"/>
          </p:nvPr>
        </p:nvSpPr>
        <p:spPr>
          <a:xfrm>
            <a:off x="753745" y="2413635"/>
            <a:ext cx="8550275" cy="1667510"/>
          </a:xfrm>
        </p:spPr>
        <p:txBody>
          <a:bodyPr/>
          <a:lstStyle/>
          <a:p>
            <a:pPr/>
            <a:r>
              <a:t>Haga clic para editar el estilo de título del patrón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HCQAAGRsAAJg0AABRJwAAAAAAACYAAAAIAAAAAYAAAAAAAAA="/>
              </a:ext>
            </a:extLst>
          </p:cNvSpPr>
          <p:nvPr>
            <p:ph type="subTitle" idx="1"/>
          </p:nvPr>
        </p:nvSpPr>
        <p:spPr>
          <a:xfrm>
            <a:off x="1508125" y="4404995"/>
            <a:ext cx="7041515" cy="198628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Haga clic para editar el estilo de subtítulo del patrón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04C6-88EA-FFF2-A412-7EA74A5C522B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7A1E-50EA-FF8C-A412-A6D9345C52F3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pl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6QEAAMg6AADiCQ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Haga clic para editar el estilo de título del patrón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KAsAAMg6AAC4Kg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65E2-ACEA-FF93-A412-5AC62B5C520F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3BD1-9FEA-FFCD-A412-6998755C523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cLAAA6QEAAMg6AAC4KgAAAAAAACYAAAAIAAAAgwAAAAAAAAA="/>
              </a:ext>
            </a:extLst>
          </p:cNvSpPr>
          <p:nvPr>
            <p:ph type="title"/>
          </p:nvPr>
        </p:nvSpPr>
        <p:spPr>
          <a:xfrm>
            <a:off x="7292340" y="310515"/>
            <a:ext cx="2263140" cy="6633845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Haga clic para editar el estilo de título del patrón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6QEAANQrAAC4KgAAAAAAACYAAAAIAAAAAwAAAAAAAAA="/>
              </a:ext>
            </a:extLst>
          </p:cNvSpPr>
          <p:nvPr>
            <p:ph idx="1"/>
          </p:nvPr>
        </p:nvSpPr>
        <p:spPr>
          <a:xfrm>
            <a:off x="502285" y="310515"/>
            <a:ext cx="6622415" cy="6633845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05AC-E2EA-FFF3-A412-14A64B5C5241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5CC5-8BEA-FFAA-A412-7DFF125C5228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6QEAAMg6AADiCQ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Haga clic para editar el estilo de título del patrón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KAsAAMg6AAC4Kg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2870-3EEA-FFDE-A412-C88B665C529D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06A7-E9EA-FFF0-A412-1FA5485C524A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BAAAuR4AAH05AAA5KAAAAAAAACYAAAAIAAAAgYAAAAAAAAA="/>
              </a:ext>
            </a:extLst>
          </p:cNvSpPr>
          <p:nvPr>
            <p:ph type="title"/>
          </p:nvPr>
        </p:nvSpPr>
        <p:spPr>
          <a:xfrm>
            <a:off x="794385" y="4994275"/>
            <a:ext cx="8550910" cy="154432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Haga clic para editar el estilo de título del patrón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BAAAQxQAAH05AAC5HgAAAAAAACYAAAAIAAAAgYAAAAAAAAA="/>
              </a:ext>
            </a:extLst>
          </p:cNvSpPr>
          <p:nvPr>
            <p:ph idx="1"/>
          </p:nvPr>
        </p:nvSpPr>
        <p:spPr>
          <a:xfrm>
            <a:off x="794385" y="3293745"/>
            <a:ext cx="8550910" cy="170053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Haga clic para editar los estilos de texto del patrón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69FB-B5EA-FF9F-A412-43CA275C5216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7166-28EA-FF87-A412-DED23F5C528B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6QEAAMg6AADiCQ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Haga clic para editar el estilo de título del patrón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KAsAAGseAAC4KgAAAAAAACYAAAAIAAAAAYAAAAAAAAA="/>
              </a:ext>
            </a:extLst>
          </p:cNvSpPr>
          <p:nvPr>
            <p:ph sz="half" idx="1"/>
          </p:nvPr>
        </p:nvSpPr>
        <p:spPr>
          <a:xfrm>
            <a:off x="502285" y="1813560"/>
            <a:ext cx="444246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0HwAAKAsAAMg6AAC4KgAAAAAAACYAAAAIAAAAAYAAAAAAAAA="/>
              </a:ext>
            </a:extLst>
          </p:cNvSpPr>
          <p:nvPr>
            <p:ph sz="half" idx="2"/>
          </p:nvPr>
        </p:nvSpPr>
        <p:spPr>
          <a:xfrm>
            <a:off x="5113020" y="1813560"/>
            <a:ext cx="444246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429A-D4EA-FFB4-A412-22E10C5C5277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68F5-BBEA-FF9E-A412-4DCB265C5218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6QEAAMg6AADiCQ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Haga clic para editar el estilo de título del patrón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val="SMDATA_13_S5fd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swoAAG4eAAApDwAAAAAAACYAAAAIAAAAgYAAAAAAAAA="/>
              </a:ext>
            </a:extLst>
          </p:cNvSpPr>
          <p:nvPr>
            <p:ph idx="1"/>
          </p:nvPr>
        </p:nvSpPr>
        <p:spPr>
          <a:xfrm>
            <a:off x="502285" y="1739265"/>
            <a:ext cx="4444365" cy="72517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Haga clic para editar los estilos de texto del patrón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KQ8AAG4eAAC4KgAAAAAAACYAAAAIAAAAAYAAAAAAAAA="/>
              </a:ext>
            </a:extLst>
          </p:cNvSpPr>
          <p:nvPr>
            <p:ph sz="half" idx="2"/>
          </p:nvPr>
        </p:nvSpPr>
        <p:spPr>
          <a:xfrm>
            <a:off x="502285" y="2464435"/>
            <a:ext cx="4444365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val="SMDATA_13_S5fd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HwAAswoAAMg6AAApDwAAAAAAACYAAAAIAAAAgYAAAAAAAAA="/>
              </a:ext>
            </a:extLst>
          </p:cNvSpPr>
          <p:nvPr>
            <p:ph idx="3"/>
          </p:nvPr>
        </p:nvSpPr>
        <p:spPr>
          <a:xfrm>
            <a:off x="5111750" y="1739265"/>
            <a:ext cx="4443730" cy="72517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Haga clic para editar los estilos de texto del patrón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HwAAKQ8AAMg6AAC4KgAAAAAAACYAAAAIAAAAAYAAAAAAAAA="/>
              </a:ext>
            </a:extLst>
          </p:cNvSpPr>
          <p:nvPr>
            <p:ph sz="half" idx="4"/>
          </p:nvPr>
        </p:nvSpPr>
        <p:spPr>
          <a:xfrm>
            <a:off x="5111750" y="2464435"/>
            <a:ext cx="444373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49CF-81EA-FFBF-A412-77EA075C5222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iQt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0E29-67EA-FFF8-A412-91AD405C52C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6QEAAMg6AADiCQ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Haga clic para editar el estilo de título del patrón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4407-49EA-FFB2-A412-BFE70A5C52EA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OP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3525-6BEA-FFC3-A412-9D967B5C52C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XD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1646-08EA-FFE0-A412-FEB5585C52AB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0N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53EB-A5EA-FFA5-A412-53F01D5C5206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N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5gEAAHQXAAABCgAAAAAAACYAAAAIAAAAgYAAAAAAAAA="/>
              </a:ext>
            </a:extLst>
          </p:cNvSpPr>
          <p:nvPr>
            <p:ph type="title"/>
          </p:nvPr>
        </p:nvSpPr>
        <p:spPr>
          <a:xfrm>
            <a:off x="502285" y="308610"/>
            <a:ext cx="3310255" cy="131762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Haga clic para editar el estilo de título del patrón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GAAA5gEAAMg6AAC4KgAAAAAAACYAAAAIAAAAAYAAAAAAAAA="/>
              </a:ext>
            </a:extLst>
          </p:cNvSpPr>
          <p:nvPr>
            <p:ph idx="1"/>
          </p:nvPr>
        </p:nvSpPr>
        <p:spPr>
          <a:xfrm>
            <a:off x="3932555" y="308610"/>
            <a:ext cx="5622925" cy="6635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ZI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AQoAAHQXAAC4KgAAAAAAACYAAAAIAAAAAYAAAAAAAAA="/>
              </a:ext>
            </a:extLst>
          </p:cNvSpPr>
          <p:nvPr>
            <p:ph sz="half" idx="2"/>
          </p:nvPr>
        </p:nvSpPr>
        <p:spPr>
          <a:xfrm>
            <a:off x="502285" y="1626235"/>
            <a:ext cx="3310255" cy="5318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Haga clic para editar los estilos de texto del patrón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i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1BF2-BCEA-FFED-A412-4AB8555C521F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l7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3481-CFEA-FFC2-A412-39977A5C526C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X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DAAAeSEAAEExAABrJQAAAAAAACYAAAAIAAAAgYAAAAAAAAA="/>
              </a:ext>
            </a:extLst>
          </p:cNvSpPr>
          <p:nvPr>
            <p:ph type="title"/>
          </p:nvPr>
        </p:nvSpPr>
        <p:spPr>
          <a:xfrm>
            <a:off x="1971040" y="5441315"/>
            <a:ext cx="6035675" cy="6413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Haga clic para editar el estilo de título del patrón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n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DAAARgQAAEExAAD4IAAAAAAAACYAAAAIAAAAAYAAAAAAAAA="/>
              </a:ext>
            </a:extLst>
          </p:cNvSpPr>
          <p:nvPr>
            <p:ph idx="1"/>
          </p:nvPr>
        </p:nvSpPr>
        <p:spPr>
          <a:xfrm>
            <a:off x="1971040" y="694690"/>
            <a:ext cx="6035675" cy="46647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Haga clic para editar los estilos de texto del patrón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h/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DAAAayUAAEExAAAJKwAAAAAAACYAAAAIAAAAAYAAAAAAAAA="/>
              </a:ext>
            </a:extLst>
          </p:cNvSpPr>
          <p:nvPr>
            <p:ph sz="half" idx="2"/>
          </p:nvPr>
        </p:nvSpPr>
        <p:spPr>
          <a:xfrm>
            <a:off x="1971040" y="6082665"/>
            <a:ext cx="6035675" cy="91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Haga clic para editar los estilos de texto del patrón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AA3860-2EEA-FFCE-A412-D89B765C528D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cJ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AA4E87-C9EA-FFB8-A412-3FED005C526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Estilo predetermin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6QEAAMg6AADiCQAAAAAAACYAAAAIAAAA//////////8="/>
              </a:ext>
            </a:extLst>
          </p:cNvSpPr>
          <p:nvPr>
            <p:ph type="title"/>
          </p:nvPr>
        </p:nvSpPr>
        <p:spPr>
          <a:xfrm>
            <a:off x="502285" y="310515"/>
            <a:ext cx="9053195" cy="1296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Haga clic para editar el estilo de título del patrón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KAsAAMg6AAC4KgAAAAAAACYAAAAIAAAA//////////8="/>
              </a:ext>
            </a:extLst>
          </p:cNvSpPr>
          <p:nvPr>
            <p:ph type="body" idx="1"/>
          </p:nvPr>
        </p:nvSpPr>
        <p:spPr>
          <a:xfrm>
            <a:off x="502285" y="1813560"/>
            <a:ext cx="9053195" cy="513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wAAUywAAIcRAADdLgAAAAAAACYAAAAIAAAA//////////8="/>
              </a:ext>
            </a:extLst>
          </p:cNvSpPr>
          <p:nvPr>
            <p:ph type="dt" sz="quarter" idx="2"/>
          </p:nvPr>
        </p:nvSpPr>
        <p:spPr>
          <a:xfrm>
            <a:off x="502285" y="7205345"/>
            <a:ext cx="2346960" cy="41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7AA0AB0-FEEA-FFFC-A412-08A9445C525D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jFQAAUywAALwoAADdLgAAAAAAACYAAAAIAAAA//////////8="/>
              </a:ext>
            </a:extLst>
          </p:cNvSpPr>
          <p:nvPr>
            <p:ph type="ftr" sz="quarter" idx="3"/>
          </p:nvPr>
        </p:nvSpPr>
        <p:spPr>
          <a:xfrm>
            <a:off x="3435985" y="7205345"/>
            <a:ext cx="3185795" cy="41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val="SMDATA_13_S5fd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LAAAUywAAMg6AADdLgAAAAAAACYAAAAIAAAA//////////8="/>
              </a:ext>
            </a:extLst>
          </p:cNvSpPr>
          <p:nvPr>
            <p:ph type="sldNum" sz="quarter" idx="4"/>
          </p:nvPr>
        </p:nvSpPr>
        <p:spPr>
          <a:xfrm>
            <a:off x="7208520" y="7205345"/>
            <a:ext cx="2346960" cy="41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07AA290D-43EA-FFDF-A412-B58A675C52E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1"/>
          <p:cNvPicPr>
            <a:picLocks noChangeAspect="1"/>
            <a:extLst>
              <a:ext uri="smNativeData">
                <pr:smNativeData xmlns:pr="smNativeData" val="SMDATA_15_S5fd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gAAAAcKAAA+OwAAMi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630045"/>
            <a:ext cx="9497060" cy="45789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lenovo</cp:lastModifiedBy>
  <cp:revision>0</cp:revision>
  <dcterms:created xsi:type="dcterms:W3CDTF">2020-06-08T01:40:49Z</dcterms:created>
  <dcterms:modified xsi:type="dcterms:W3CDTF">2020-06-08T01:41:31Z</dcterms:modified>
</cp:coreProperties>
</file>