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80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C38D-14A9-7246-8C56-46260A7D0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PROJETO DE LABORATÓRIO DE ENGENHARIA DE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5A5FE-DCC3-7C47-9777-7373FE5CF2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JUAN FELIPE MOURA DE MELO – RA 1840481923042</a:t>
            </a:r>
          </a:p>
          <a:p>
            <a:pPr algn="r"/>
            <a:r>
              <a:rPr lang="en-US" dirty="0"/>
              <a:t>FERNANDO KOITI TONOOKA – RA 1840481723027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F789-995B-1843-89E2-ACD7F2B4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PROJETO DE LABORATÓRIO DE ENGENHARIA DE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D3BDD-37FE-664C-9C17-55BD85D07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425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TEMA: E-Commerce de </a:t>
            </a:r>
            <a:r>
              <a:rPr lang="en-US" dirty="0" err="1"/>
              <a:t>Aparelhos</a:t>
            </a:r>
            <a:r>
              <a:rPr lang="en-US" dirty="0"/>
              <a:t> de </a:t>
            </a:r>
            <a:r>
              <a:rPr lang="en-US" dirty="0" err="1"/>
              <a:t>Telefonia</a:t>
            </a:r>
            <a:r>
              <a:rPr lang="en-US" dirty="0"/>
              <a:t> </a:t>
            </a:r>
            <a:r>
              <a:rPr lang="en-US" dirty="0" err="1"/>
              <a:t>Celular</a:t>
            </a:r>
            <a:endParaRPr lang="en-US" dirty="0"/>
          </a:p>
          <a:p>
            <a:r>
              <a:rPr lang="en-US" dirty="0"/>
              <a:t>INTEGRANTES DO GRUPO: Fernando </a:t>
            </a:r>
            <a:r>
              <a:rPr lang="en-US" dirty="0" err="1"/>
              <a:t>Koiti</a:t>
            </a:r>
            <a:r>
              <a:rPr lang="en-US" dirty="0"/>
              <a:t> </a:t>
            </a:r>
            <a:r>
              <a:rPr lang="en-US" dirty="0" err="1"/>
              <a:t>Tonooka</a:t>
            </a:r>
            <a:r>
              <a:rPr lang="en-US" dirty="0"/>
              <a:t> – RA 1840481723027</a:t>
            </a:r>
          </a:p>
          <a:p>
            <a:pPr marL="0" indent="0">
              <a:buNone/>
            </a:pPr>
            <a:r>
              <a:rPr lang="en-US" dirty="0"/>
              <a:t>			        Juan Felipe Moura de Melo – RA 1840481923042</a:t>
            </a:r>
          </a:p>
          <a:p>
            <a:r>
              <a:rPr lang="en-US" dirty="0"/>
              <a:t>TECNOLOGIAS:</a:t>
            </a:r>
          </a:p>
          <a:p>
            <a:pPr marL="0" indent="0">
              <a:buNone/>
            </a:pPr>
            <a:r>
              <a:rPr lang="en-US" dirty="0"/>
              <a:t>	-FRONT-END: JSP, HTML, CSS, JS, </a:t>
            </a:r>
            <a:r>
              <a:rPr lang="en-US" dirty="0" err="1"/>
              <a:t>BootStrap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-BACK-END: </a:t>
            </a:r>
            <a:r>
              <a:rPr lang="en-US" dirty="0" err="1"/>
              <a:t>JSP+Servlet</a:t>
            </a:r>
            <a:r>
              <a:rPr lang="en-US" dirty="0"/>
              <a:t>, Java.	</a:t>
            </a:r>
          </a:p>
          <a:p>
            <a:pPr marL="0" indent="0">
              <a:buNone/>
            </a:pPr>
            <a:r>
              <a:rPr lang="en-US" dirty="0"/>
              <a:t>	-PERSISTÊNCIA: MySQL. </a:t>
            </a:r>
          </a:p>
          <a:p>
            <a:pPr marL="0" indent="0">
              <a:buNone/>
            </a:pPr>
            <a:r>
              <a:rPr lang="en-US"/>
              <a:t>	-TESTES: Selenium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65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7559</TotalTime>
  <Words>46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</vt:lpstr>
      <vt:lpstr>PROJETO DE LABORATÓRIO DE ENGENHARIA DE SOFTWARE</vt:lpstr>
      <vt:lpstr>PROJETO DE LABORATÓRIO DE ENGENHARIA DE 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LABORATÓRIO DE ENGENHARIA DE SOFTWARE</dc:title>
  <dc:creator>FERNANDO KOITI TONOOKA</dc:creator>
  <cp:lastModifiedBy>FERNANDO KOITI TONOOKA</cp:lastModifiedBy>
  <cp:revision>7</cp:revision>
  <dcterms:created xsi:type="dcterms:W3CDTF">2021-08-10T20:12:26Z</dcterms:created>
  <dcterms:modified xsi:type="dcterms:W3CDTF">2022-02-22T00:13:04Z</dcterms:modified>
</cp:coreProperties>
</file>