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9457d0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9457d0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49457d0d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49457d0d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49457d0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49457d0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3c9f289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3c9f289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29a8b561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29a8b561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29a8b561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29a8b561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18239b6c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18239b6c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18239b6c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18239b6c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18239b6ca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18239b6ca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2af48d30c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2af48d30c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062e2a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062e2a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49457d0d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49457d0d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97500"/>
            <a:ext cx="9144000" cy="451197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>
            <p:ph idx="4294967295" type="ctrTitle"/>
          </p:nvPr>
        </p:nvSpPr>
        <p:spPr>
          <a:xfrm>
            <a:off x="220075" y="86375"/>
            <a:ext cx="2831700" cy="10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500">
                <a:solidFill>
                  <a:schemeClr val="lt1"/>
                </a:solidFill>
              </a:rPr>
              <a:t>Chatbot</a:t>
            </a:r>
            <a:endParaRPr b="1" sz="4500">
              <a:solidFill>
                <a:schemeClr val="lt1"/>
              </a:solidFill>
            </a:endParaRPr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11700" y="456665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lt1"/>
                </a:solidFill>
              </a:rPr>
              <a:t>Temática: Copa América 2021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220075" y="805775"/>
            <a:ext cx="7979400" cy="12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Participantes</a:t>
            </a:r>
            <a:r>
              <a:rPr lang="es" sz="1400">
                <a:solidFill>
                  <a:schemeClr val="lt1"/>
                </a:solidFill>
              </a:rPr>
              <a:t>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Fernando Alonso Usurin Arias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Sebastián Valenzuela Cabrera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 sz="1400"/>
              <a:t>César David de la Cruz Saravia</a:t>
            </a:r>
            <a:endParaRPr sz="1400"/>
          </a:p>
        </p:txBody>
      </p:sp>
      <p:sp>
        <p:nvSpPr>
          <p:cNvPr id="68" name="Google Shape;68;p13"/>
          <p:cNvSpPr txBox="1"/>
          <p:nvPr/>
        </p:nvSpPr>
        <p:spPr>
          <a:xfrm>
            <a:off x="90425" y="3795350"/>
            <a:ext cx="893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Link del video demo: https://drive.google.com/file/d/1mmKfpHyXJQVTB-3l4bg4FZSkhCvcNR5p/view?usp=sharing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786800" y="111100"/>
            <a:ext cx="5499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CHATBOT EN FUNCIONAMIENTO</a:t>
            </a:r>
            <a:endParaRPr b="1" sz="2800">
              <a:solidFill>
                <a:schemeClr val="lt1"/>
              </a:solidFill>
            </a:endParaRPr>
          </a:p>
        </p:txBody>
      </p:sp>
      <p:cxnSp>
        <p:nvCxnSpPr>
          <p:cNvPr id="167" name="Google Shape;167;p22"/>
          <p:cNvCxnSpPr/>
          <p:nvPr/>
        </p:nvCxnSpPr>
        <p:spPr>
          <a:xfrm>
            <a:off x="4536750" y="777400"/>
            <a:ext cx="0" cy="3135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8" name="Google Shape;168;p22"/>
          <p:cNvPicPr preferRelativeResize="0"/>
          <p:nvPr/>
        </p:nvPicPr>
        <p:blipFill rotWithShape="1">
          <a:blip r:embed="rId3">
            <a:alphaModFix/>
          </a:blip>
          <a:srcRect b="6515" l="0" r="0" t="0"/>
          <a:stretch/>
        </p:blipFill>
        <p:spPr>
          <a:xfrm>
            <a:off x="5248825" y="777400"/>
            <a:ext cx="3085565" cy="30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1327500" y="4115825"/>
            <a:ext cx="641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#Fechas y dará a elegir entre dos opciones y de acuerdo a la respuesta del usuario responderá sobre la fecha de la final o la semifinal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50" y="777399"/>
            <a:ext cx="3032125" cy="30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786800" y="111100"/>
            <a:ext cx="5499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CHATBOT EN FUNCIONAMIENTO</a:t>
            </a:r>
            <a:endParaRPr b="1" sz="2800">
              <a:solidFill>
                <a:schemeClr val="lt1"/>
              </a:solidFill>
            </a:endParaRPr>
          </a:p>
        </p:txBody>
      </p:sp>
      <p:cxnSp>
        <p:nvCxnSpPr>
          <p:cNvPr id="176" name="Google Shape;176;p23"/>
          <p:cNvCxnSpPr/>
          <p:nvPr/>
        </p:nvCxnSpPr>
        <p:spPr>
          <a:xfrm>
            <a:off x="4536750" y="777400"/>
            <a:ext cx="0" cy="3135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4168" l="0" r="0" t="0"/>
          <a:stretch/>
        </p:blipFill>
        <p:spPr>
          <a:xfrm>
            <a:off x="744850" y="777400"/>
            <a:ext cx="3032125" cy="3303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3"/>
          <p:cNvPicPr preferRelativeResize="0"/>
          <p:nvPr/>
        </p:nvPicPr>
        <p:blipFill rotWithShape="1">
          <a:blip r:embed="rId4">
            <a:alphaModFix/>
          </a:blip>
          <a:srcRect b="4689" l="0" r="0" t="0"/>
          <a:stretch/>
        </p:blipFill>
        <p:spPr>
          <a:xfrm>
            <a:off x="5296525" y="703400"/>
            <a:ext cx="3032126" cy="32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1327500" y="4115825"/>
            <a:ext cx="6418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#CopasdePerú  y dará a elegir entre dos opciones y de acuerdo a la respuesta del usuario responderá sobre cualquiera de los dos copas ganadas por Perú.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1786800" y="111100"/>
            <a:ext cx="5499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CHATBOT EN FUNCIONAMIENTO</a:t>
            </a:r>
            <a:endParaRPr b="1" sz="2800">
              <a:solidFill>
                <a:schemeClr val="lt1"/>
              </a:solidFill>
            </a:endParaRPr>
          </a:p>
        </p:txBody>
      </p:sp>
      <p:cxnSp>
        <p:nvCxnSpPr>
          <p:cNvPr id="185" name="Google Shape;185;p24"/>
          <p:cNvCxnSpPr/>
          <p:nvPr/>
        </p:nvCxnSpPr>
        <p:spPr>
          <a:xfrm>
            <a:off x="4536750" y="777400"/>
            <a:ext cx="0" cy="3738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24"/>
          <p:cNvPicPr preferRelativeResize="0"/>
          <p:nvPr/>
        </p:nvPicPr>
        <p:blipFill rotWithShape="1">
          <a:blip r:embed="rId3">
            <a:alphaModFix/>
          </a:blip>
          <a:srcRect b="9297" l="0" r="0" t="0"/>
          <a:stretch/>
        </p:blipFill>
        <p:spPr>
          <a:xfrm>
            <a:off x="650350" y="984250"/>
            <a:ext cx="3223050" cy="241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4"/>
          <p:cNvSpPr txBox="1"/>
          <p:nvPr/>
        </p:nvSpPr>
        <p:spPr>
          <a:xfrm>
            <a:off x="150625" y="3515950"/>
            <a:ext cx="422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#Faltante y responderá sobre los partidos que aún faltan jugar:  “Los partidos que faltan…”.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338700" y="176550"/>
            <a:ext cx="24666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CONCLUSIÓN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485850" y="842850"/>
            <a:ext cx="8172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proyecto nos sirvió para tener conocimientos iniciales sobre </a:t>
            </a: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cómo</a:t>
            </a: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entrenar un chatbot a partir de las entradas que da el usuario y así agilizar un poco el trabajo para algunas personas, empresas o negocios que necesitan de cierta ayuda para responder mensajes o dar cierta información automáticamente.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 el caso concreto de nuestro proyecto la persona podrá encontrar lo referido mayormente a la Copa América 2021, pero con algunos datos extra sobre otras copas América, especialmente las que ganó Perú y de está forma aprendimos  a usar slots, intentions, entities y diálogos.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la vez que la principal limitación que encontramos es la falta de hacer aún más autónomo el chatbot. Además que la </a:t>
            </a: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temática</a:t>
            </a:r>
            <a:r>
              <a:rPr lang="e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elegida es muy amplia para abordarlo todo en este proyecto.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36900" y="1775700"/>
            <a:ext cx="84702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Últimamente</a:t>
            </a:r>
            <a:r>
              <a:rPr lang="es" sz="1800"/>
              <a:t>, </a:t>
            </a:r>
            <a:r>
              <a:rPr lang="es" sz="1800"/>
              <a:t>causó</a:t>
            </a:r>
            <a:r>
              <a:rPr lang="es" sz="1800"/>
              <a:t> mucho furor la competición de la Copa América. A partir de ello se </a:t>
            </a:r>
            <a:r>
              <a:rPr lang="es" sz="1800"/>
              <a:t>decidió</a:t>
            </a:r>
            <a:r>
              <a:rPr lang="es" sz="1800"/>
              <a:t> crear un chat que ayude al usuario a resolver algunas de sus dudas. Además que el chatbot </a:t>
            </a:r>
            <a:r>
              <a:rPr lang="es" sz="1800"/>
              <a:t>está</a:t>
            </a:r>
            <a:r>
              <a:rPr lang="es" sz="1800"/>
              <a:t> ubicado la etapa de semifinales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363400" y="522525"/>
            <a:ext cx="44172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s" sz="3000">
                <a:solidFill>
                  <a:schemeClr val="lt1"/>
                </a:solidFill>
              </a:rPr>
              <a:t>Temática: Copa América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01375" y="2742525"/>
            <a:ext cx="110400" cy="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80050" y="2388950"/>
            <a:ext cx="8583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Objetivo: </a:t>
            </a: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Este chatbot puede responder a preguntas respecto a la Copa América 2021 y la carrera que realizó Perú en esta competición.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36900" y="3316450"/>
            <a:ext cx="3000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 que puede hacer: 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</a:t>
            </a:r>
            <a:r>
              <a:rPr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Informar de que trata el torneo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I</a:t>
            </a:r>
            <a:r>
              <a:rPr lang="es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nformar las fechas de los partidos que falta jugar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I</a:t>
            </a:r>
            <a:r>
              <a:rPr lang="es" sz="13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nformar sobre los goleadores </a:t>
            </a:r>
            <a:endParaRPr sz="13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425350" y="3247150"/>
            <a:ext cx="3000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Lo que no puede hacer: </a:t>
            </a:r>
            <a:endParaRPr sz="18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-Informar en la finalización del campeonato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</a:t>
            </a:r>
            <a:r>
              <a:rPr lang="es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Informar sobre todos los países </a:t>
            </a:r>
            <a:endParaRPr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- </a:t>
            </a:r>
            <a:r>
              <a:rPr lang="es" sz="12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Dar a conocer a todas las etapas de la Copa </a:t>
            </a:r>
            <a:endParaRPr sz="12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442500" y="226000"/>
            <a:ext cx="22590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INTENTIONS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200400" y="816100"/>
            <a:ext cx="870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#Saludo: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entenderá que el usuario quiere iniciar la conversación para realizar alguna consulta.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200400" y="1166150"/>
            <a:ext cx="870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#Consultascopaamerica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entenderá que el usuario quiere conocer qué es el torneo.,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00400" y="1522325"/>
            <a:ext cx="886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#CopaamericaPeru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entenderá que el usuario quiere conocer específicamente cómo le fue a Perú en el torneo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00400" y="1855488"/>
            <a:ext cx="858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#EtapasCopa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entenderá que se quiere conocer sobre la organización de la competición.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00400" y="2531625"/>
            <a:ext cx="894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#CopaAmericalugar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entiende que el usuario quiere conocer el país donde se juega  el torneo y algunos estadios.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200400" y="2215663"/>
            <a:ext cx="8701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</a:t>
            </a: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Goleadores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entenderá que el usuario pregunta sobre los goleadores del torneo.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00400" y="2876300"/>
            <a:ext cx="886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#Fechas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entiende que el usuario quiere saber sobre la final y semifinal del torneo(estadio, equipos, hora).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00400" y="3615250"/>
            <a:ext cx="886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#Faltantes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entiende que el usuario quiere saber sobre los partidos que aún faltan jugar.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200400" y="3207750"/>
            <a:ext cx="886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#Mayorganador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entenderá que el usuario quiere saber cual es el país que ha ganado más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títulos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torneo</a:t>
            </a:r>
            <a:r>
              <a:rPr lang="es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200400" y="3954550"/>
            <a:ext cx="8867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#CopasdePerú</a:t>
            </a: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 entenderá que el usuario quiere saber cuantas copas ganó Perú y en que años.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3721500" y="226000"/>
            <a:ext cx="17010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ENTITIES</a:t>
            </a:r>
            <a:endParaRPr b="1" sz="2800">
              <a:solidFill>
                <a:schemeClr val="lt1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00400" y="816100"/>
            <a:ext cx="870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@Fechas</a:t>
            </a: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" sz="17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Palabra clave para dar a entender que el usuario hace una pregunta respecto a una fecha del algún partido restante.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00400" y="1588925"/>
            <a:ext cx="8701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@Perucopas</a:t>
            </a: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lang="es" sz="17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Palabra clave para dar a entender que el usuario hace una pregunta respecto a </a:t>
            </a: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cuántas</a:t>
            </a:r>
            <a:r>
              <a:rPr lang="es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copas América ha ganado Perú 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26443" l="0" r="16205" t="0"/>
          <a:stretch/>
        </p:blipFill>
        <p:spPr>
          <a:xfrm>
            <a:off x="1241563" y="2480125"/>
            <a:ext cx="6660874" cy="22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721500" y="-57275"/>
            <a:ext cx="17010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DIALOGS</a:t>
            </a:r>
            <a:endParaRPr b="1" sz="2800">
              <a:solidFill>
                <a:schemeClr val="lt1"/>
              </a:solidFill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38897"/>
          <a:stretch/>
        </p:blipFill>
        <p:spPr>
          <a:xfrm>
            <a:off x="261800" y="791900"/>
            <a:ext cx="2806549" cy="18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1189274" y="422000"/>
            <a:ext cx="951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#saludo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 b="0" l="0" r="0" t="38897"/>
          <a:stretch/>
        </p:blipFill>
        <p:spPr>
          <a:xfrm>
            <a:off x="3188100" y="791900"/>
            <a:ext cx="2806550" cy="18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382900" y="422000"/>
            <a:ext cx="24354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#Consultascopaamerica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5">
            <a:alphaModFix/>
          </a:blip>
          <a:srcRect b="0" l="0" r="0" t="40877"/>
          <a:stretch/>
        </p:blipFill>
        <p:spPr>
          <a:xfrm>
            <a:off x="6132850" y="791900"/>
            <a:ext cx="2806551" cy="18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6532175" y="422000"/>
            <a:ext cx="2007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#CopaamericaPeru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6">
            <a:alphaModFix/>
          </a:blip>
          <a:srcRect b="0" l="0" r="0" t="41016"/>
          <a:stretch/>
        </p:blipFill>
        <p:spPr>
          <a:xfrm>
            <a:off x="252575" y="3140700"/>
            <a:ext cx="2825000" cy="1898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917025" y="2773125"/>
            <a:ext cx="14961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#EtapasCopa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7">
            <a:alphaModFix/>
          </a:blip>
          <a:srcRect b="0" l="0" r="0" t="38886"/>
          <a:stretch/>
        </p:blipFill>
        <p:spPr>
          <a:xfrm>
            <a:off x="3188100" y="3140700"/>
            <a:ext cx="2806551" cy="189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3491850" y="2807075"/>
            <a:ext cx="2007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#CopaAmericalugar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8">
            <a:alphaModFix/>
          </a:blip>
          <a:srcRect b="0" l="0" r="0" t="39544"/>
          <a:stretch/>
        </p:blipFill>
        <p:spPr>
          <a:xfrm>
            <a:off x="6132850" y="3173588"/>
            <a:ext cx="2806551" cy="1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6845675" y="2807075"/>
            <a:ext cx="1380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#Goleadores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721500" y="-57275"/>
            <a:ext cx="17010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DIALOGS</a:t>
            </a:r>
            <a:endParaRPr b="1" sz="2800">
              <a:solidFill>
                <a:schemeClr val="lt1"/>
              </a:solidFill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45202"/>
          <a:stretch/>
        </p:blipFill>
        <p:spPr>
          <a:xfrm>
            <a:off x="261800" y="791900"/>
            <a:ext cx="2825000" cy="18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123800" y="422000"/>
            <a:ext cx="1101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#Faltante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4">
            <a:alphaModFix/>
          </a:blip>
          <a:srcRect b="0" l="0" r="0" t="48299"/>
          <a:stretch/>
        </p:blipFill>
        <p:spPr>
          <a:xfrm>
            <a:off x="3159500" y="791900"/>
            <a:ext cx="2825001" cy="1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721500" y="422000"/>
            <a:ext cx="16446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#Mayorganador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7200" y="791900"/>
            <a:ext cx="2825000" cy="18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6971700" y="422000"/>
            <a:ext cx="9960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#Fechas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0213" y="2985375"/>
            <a:ext cx="3163575" cy="20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3885150" y="2624200"/>
            <a:ext cx="13173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#Perucopas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1786800" y="111100"/>
            <a:ext cx="5499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CHATBOT EN FUNCIONAMIENTO</a:t>
            </a:r>
            <a:endParaRPr b="1" sz="2800">
              <a:solidFill>
                <a:schemeClr val="lt1"/>
              </a:solidFill>
            </a:endParaRPr>
          </a:p>
        </p:txBody>
      </p:sp>
      <p:cxnSp>
        <p:nvCxnSpPr>
          <p:cNvPr id="137" name="Google Shape;137;p19"/>
          <p:cNvCxnSpPr>
            <a:stCxn id="136" idx="2"/>
          </p:cNvCxnSpPr>
          <p:nvPr/>
        </p:nvCxnSpPr>
        <p:spPr>
          <a:xfrm>
            <a:off x="4536750" y="777400"/>
            <a:ext cx="0" cy="4065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75" y="989575"/>
            <a:ext cx="3512175" cy="23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150625" y="3515950"/>
            <a:ext cx="422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#saludo del usuario y procede a responder: ‘Hola, en que puedo ayudarte?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 b="12967" l="0" r="0" t="0"/>
          <a:stretch/>
        </p:blipFill>
        <p:spPr>
          <a:xfrm>
            <a:off x="5138850" y="989576"/>
            <a:ext cx="3512175" cy="23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783675" y="3507350"/>
            <a:ext cx="422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#Consultascopaamerica y responderá ‘La Copa América es … ”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1786800" y="111100"/>
            <a:ext cx="5499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CHATBOT EN FUNCIONAMIENTO</a:t>
            </a:r>
            <a:endParaRPr b="1" sz="2800">
              <a:solidFill>
                <a:schemeClr val="lt1"/>
              </a:solidFill>
            </a:endParaRPr>
          </a:p>
        </p:txBody>
      </p:sp>
      <p:cxnSp>
        <p:nvCxnSpPr>
          <p:cNvPr id="147" name="Google Shape;147;p20"/>
          <p:cNvCxnSpPr>
            <a:stCxn id="146" idx="2"/>
          </p:cNvCxnSpPr>
          <p:nvPr/>
        </p:nvCxnSpPr>
        <p:spPr>
          <a:xfrm>
            <a:off x="4536750" y="777400"/>
            <a:ext cx="0" cy="4065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13793" l="0" r="0" t="0"/>
          <a:stretch/>
        </p:blipFill>
        <p:spPr>
          <a:xfrm>
            <a:off x="505775" y="989575"/>
            <a:ext cx="3512175" cy="234408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150625" y="3515950"/>
            <a:ext cx="42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#CopaamericaPeru y responderá “En fase de grupos…”.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500" y="1052213"/>
            <a:ext cx="4061675" cy="22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4700375" y="3545825"/>
            <a:ext cx="422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#EtapasCopa y responderá “El torneo se desarrolla…”.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73763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786800" y="111100"/>
            <a:ext cx="54999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2800">
                <a:solidFill>
                  <a:schemeClr val="lt1"/>
                </a:solidFill>
              </a:rPr>
              <a:t>CHATBOT EN FUNCIONAMIENTO</a:t>
            </a:r>
            <a:endParaRPr b="1" sz="2800">
              <a:solidFill>
                <a:schemeClr val="lt1"/>
              </a:solidFill>
            </a:endParaRPr>
          </a:p>
        </p:txBody>
      </p:sp>
      <p:cxnSp>
        <p:nvCxnSpPr>
          <p:cNvPr id="157" name="Google Shape;157;p21"/>
          <p:cNvCxnSpPr>
            <a:stCxn id="156" idx="2"/>
          </p:cNvCxnSpPr>
          <p:nvPr/>
        </p:nvCxnSpPr>
        <p:spPr>
          <a:xfrm>
            <a:off x="4536750" y="777400"/>
            <a:ext cx="0" cy="40650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9395" l="0" r="0" t="0"/>
          <a:stretch/>
        </p:blipFill>
        <p:spPr>
          <a:xfrm>
            <a:off x="650350" y="984250"/>
            <a:ext cx="3223050" cy="253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2963" y="984250"/>
            <a:ext cx="3577325" cy="26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150625" y="3515950"/>
            <a:ext cx="4222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#CopaAmericalugar y responderá el país donde se jugará el torneo con sus respectivos estadios:  “El lugar en donde se dio el campeonato…”.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700375" y="3720700"/>
            <a:ext cx="4222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 chatbot detecta la intención #Goleadores y responderá los jugadores que mas goles anotaron en el torneo: “Hasta la fecha los jugadores…”.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