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12" r:id="rId7"/>
    <p:sldId id="302" r:id="rId8"/>
    <p:sldId id="303" r:id="rId9"/>
    <p:sldId id="304" r:id="rId10"/>
    <p:sldId id="305" r:id="rId11"/>
    <p:sldId id="306" r:id="rId12"/>
    <p:sldId id="308" r:id="rId13"/>
    <p:sldId id="307" r:id="rId14"/>
    <p:sldId id="309" r:id="rId15"/>
    <p:sldId id="310" r:id="rId16"/>
    <p:sldId id="313" r:id="rId17"/>
    <p:sldId id="314" r:id="rId18"/>
    <p:sldId id="315" r:id="rId19"/>
    <p:sldId id="31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92446-D6D3-4508-AA07-497DDB7A80C4}" v="71" dt="2021-07-07T02:58:09.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19" autoAdjust="0"/>
  </p:normalViewPr>
  <p:slideViewPr>
    <p:cSldViewPr snapToGrid="0">
      <p:cViewPr varScale="1">
        <p:scale>
          <a:sx n="98" d="100"/>
          <a:sy n="98" d="100"/>
        </p:scale>
        <p:origin x="69" y="7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Vieira Santos Filho" userId="af06b796a50d6c86" providerId="LiveId" clId="{97E92446-D6D3-4508-AA07-497DDB7A80C4}"/>
    <pc:docChg chg="undo custSel addSld delSld modSld">
      <pc:chgData name="Fernando Vieira Santos Filho" userId="af06b796a50d6c86" providerId="LiveId" clId="{97E92446-D6D3-4508-AA07-497DDB7A80C4}" dt="2021-07-07T03:34:06.704" v="8132" actId="20577"/>
      <pc:docMkLst>
        <pc:docMk/>
      </pc:docMkLst>
      <pc:sldChg chg="del">
        <pc:chgData name="Fernando Vieira Santos Filho" userId="af06b796a50d6c86" providerId="LiveId" clId="{97E92446-D6D3-4508-AA07-497DDB7A80C4}" dt="2021-07-03T21:11:04.267" v="4909" actId="2696"/>
        <pc:sldMkLst>
          <pc:docMk/>
          <pc:sldMk cId="2933514334" sldId="300"/>
        </pc:sldMkLst>
      </pc:sldChg>
      <pc:sldChg chg="modSp mod">
        <pc:chgData name="Fernando Vieira Santos Filho" userId="af06b796a50d6c86" providerId="LiveId" clId="{97E92446-D6D3-4508-AA07-497DDB7A80C4}" dt="2021-07-03T20:48:57.895" v="4908" actId="313"/>
        <pc:sldMkLst>
          <pc:docMk/>
          <pc:sldMk cId="343575020" sldId="302"/>
        </pc:sldMkLst>
        <pc:spChg chg="mod">
          <ac:chgData name="Fernando Vieira Santos Filho" userId="af06b796a50d6c86" providerId="LiveId" clId="{97E92446-D6D3-4508-AA07-497DDB7A80C4}" dt="2021-07-03T20:48:57.895" v="4908" actId="313"/>
          <ac:spMkLst>
            <pc:docMk/>
            <pc:sldMk cId="343575020" sldId="302"/>
            <ac:spMk id="3" creationId="{8F3887AF-C934-424A-B332-AEC29264FC72}"/>
          </ac:spMkLst>
        </pc:spChg>
      </pc:sldChg>
      <pc:sldChg chg="addSp delSp modSp new mod">
        <pc:chgData name="Fernando Vieira Santos Filho" userId="af06b796a50d6c86" providerId="LiveId" clId="{97E92446-D6D3-4508-AA07-497DDB7A80C4}" dt="2021-06-29T20:00:52.236" v="257" actId="20577"/>
        <pc:sldMkLst>
          <pc:docMk/>
          <pc:sldMk cId="3894484035" sldId="304"/>
        </pc:sldMkLst>
        <pc:spChg chg="mod">
          <ac:chgData name="Fernando Vieira Santos Filho" userId="af06b796a50d6c86" providerId="LiveId" clId="{97E92446-D6D3-4508-AA07-497DDB7A80C4}" dt="2021-06-29T19:24:52.840" v="14" actId="20577"/>
          <ac:spMkLst>
            <pc:docMk/>
            <pc:sldMk cId="3894484035" sldId="304"/>
            <ac:spMk id="2" creationId="{B46094DC-F8AF-4C2D-BEBA-CCAC26DE03C7}"/>
          </ac:spMkLst>
        </pc:spChg>
        <pc:spChg chg="add del mod">
          <ac:chgData name="Fernando Vieira Santos Filho" userId="af06b796a50d6c86" providerId="LiveId" clId="{97E92446-D6D3-4508-AA07-497DDB7A80C4}" dt="2021-06-29T19:44:45.456" v="33" actId="22"/>
          <ac:spMkLst>
            <pc:docMk/>
            <pc:sldMk cId="3894484035" sldId="304"/>
            <ac:spMk id="3" creationId="{3ED5E99E-2A8E-49C2-8B55-445243C07B6B}"/>
          </ac:spMkLst>
        </pc:spChg>
        <pc:spChg chg="add mod">
          <ac:chgData name="Fernando Vieira Santos Filho" userId="af06b796a50d6c86" providerId="LiveId" clId="{97E92446-D6D3-4508-AA07-497DDB7A80C4}" dt="2021-06-29T19:44:38.558" v="31" actId="1076"/>
          <ac:spMkLst>
            <pc:docMk/>
            <pc:sldMk cId="3894484035" sldId="304"/>
            <ac:spMk id="11" creationId="{2FCB6E92-3D8A-4A5B-80CF-712C964936B6}"/>
          </ac:spMkLst>
        </pc:spChg>
        <pc:spChg chg="add mod">
          <ac:chgData name="Fernando Vieira Santos Filho" userId="af06b796a50d6c86" providerId="LiveId" clId="{97E92446-D6D3-4508-AA07-497DDB7A80C4}" dt="2021-06-29T19:59:39.686" v="222" actId="1076"/>
          <ac:spMkLst>
            <pc:docMk/>
            <pc:sldMk cId="3894484035" sldId="304"/>
            <ac:spMk id="14" creationId="{38DB302C-E04B-43D6-874C-B66EDE5F5C08}"/>
          </ac:spMkLst>
        </pc:spChg>
        <pc:spChg chg="add del mod">
          <ac:chgData name="Fernando Vieira Santos Filho" userId="af06b796a50d6c86" providerId="LiveId" clId="{97E92446-D6D3-4508-AA07-497DDB7A80C4}" dt="2021-06-29T19:59:15.081" v="220" actId="1076"/>
          <ac:spMkLst>
            <pc:docMk/>
            <pc:sldMk cId="3894484035" sldId="304"/>
            <ac:spMk id="21" creationId="{ABB92E18-D392-4F95-B0F9-7C266488B9A5}"/>
          </ac:spMkLst>
        </pc:spChg>
        <pc:spChg chg="add mod">
          <ac:chgData name="Fernando Vieira Santos Filho" userId="af06b796a50d6c86" providerId="LiveId" clId="{97E92446-D6D3-4508-AA07-497DDB7A80C4}" dt="2021-06-29T20:00:27.723" v="243" actId="1076"/>
          <ac:spMkLst>
            <pc:docMk/>
            <pc:sldMk cId="3894484035" sldId="304"/>
            <ac:spMk id="22" creationId="{750AD429-278E-4863-AA14-F88A038CA489}"/>
          </ac:spMkLst>
        </pc:spChg>
        <pc:spChg chg="add mod">
          <ac:chgData name="Fernando Vieira Santos Filho" userId="af06b796a50d6c86" providerId="LiveId" clId="{97E92446-D6D3-4508-AA07-497DDB7A80C4}" dt="2021-06-29T20:00:52.236" v="257" actId="20577"/>
          <ac:spMkLst>
            <pc:docMk/>
            <pc:sldMk cId="3894484035" sldId="304"/>
            <ac:spMk id="23" creationId="{F0559BA5-8319-4F17-9793-AFB029C950AC}"/>
          </ac:spMkLst>
        </pc:spChg>
        <pc:picChg chg="add del mod ord">
          <ac:chgData name="Fernando Vieira Santos Filho" userId="af06b796a50d6c86" providerId="LiveId" clId="{97E92446-D6D3-4508-AA07-497DDB7A80C4}" dt="2021-06-29T19:40:31.331" v="18" actId="22"/>
          <ac:picMkLst>
            <pc:docMk/>
            <pc:sldMk cId="3894484035" sldId="304"/>
            <ac:picMk id="5" creationId="{56C194A7-A4E8-4486-A973-85A7F963BD43}"/>
          </ac:picMkLst>
        </pc:picChg>
        <pc:picChg chg="add del mod ord">
          <ac:chgData name="Fernando Vieira Santos Filho" userId="af06b796a50d6c86" providerId="LiveId" clId="{97E92446-D6D3-4508-AA07-497DDB7A80C4}" dt="2021-06-29T19:41:50.010" v="20" actId="22"/>
          <ac:picMkLst>
            <pc:docMk/>
            <pc:sldMk cId="3894484035" sldId="304"/>
            <ac:picMk id="7" creationId="{D84A7446-28B9-426B-8CCF-9340ECF55D9F}"/>
          </ac:picMkLst>
        </pc:picChg>
        <pc:picChg chg="add del mod ord">
          <ac:chgData name="Fernando Vieira Santos Filho" userId="af06b796a50d6c86" providerId="LiveId" clId="{97E92446-D6D3-4508-AA07-497DDB7A80C4}" dt="2021-06-29T19:44:24.381" v="28" actId="22"/>
          <ac:picMkLst>
            <pc:docMk/>
            <pc:sldMk cId="3894484035" sldId="304"/>
            <ac:picMk id="9" creationId="{D0319703-99D4-4BB9-8F06-723529054970}"/>
          </ac:picMkLst>
        </pc:picChg>
        <pc:picChg chg="add mod">
          <ac:chgData name="Fernando Vieira Santos Filho" userId="af06b796a50d6c86" providerId="LiveId" clId="{97E92446-D6D3-4508-AA07-497DDB7A80C4}" dt="2021-06-29T19:44:22.638" v="27"/>
          <ac:picMkLst>
            <pc:docMk/>
            <pc:sldMk cId="3894484035" sldId="304"/>
            <ac:picMk id="10" creationId="{6516D9A0-7253-4C04-942A-8FBB6DC4CD5C}"/>
          </ac:picMkLst>
        </pc:picChg>
        <pc:picChg chg="add mod ord">
          <ac:chgData name="Fernando Vieira Santos Filho" userId="af06b796a50d6c86" providerId="LiveId" clId="{97E92446-D6D3-4508-AA07-497DDB7A80C4}" dt="2021-06-29T19:59:39.686" v="222" actId="1076"/>
          <ac:picMkLst>
            <pc:docMk/>
            <pc:sldMk cId="3894484035" sldId="304"/>
            <ac:picMk id="13" creationId="{CC3A7FAB-C622-4F12-B4EC-B127F6DA2D48}"/>
          </ac:picMkLst>
        </pc:picChg>
        <pc:picChg chg="add del mod">
          <ac:chgData name="Fernando Vieira Santos Filho" userId="af06b796a50d6c86" providerId="LiveId" clId="{97E92446-D6D3-4508-AA07-497DDB7A80C4}" dt="2021-06-29T19:48:11.204" v="64" actId="478"/>
          <ac:picMkLst>
            <pc:docMk/>
            <pc:sldMk cId="3894484035" sldId="304"/>
            <ac:picMk id="16" creationId="{00BD2FE2-1F77-41A2-BD3F-5221FF57B29A}"/>
          </ac:picMkLst>
        </pc:picChg>
        <pc:picChg chg="add mod">
          <ac:chgData name="Fernando Vieira Santos Filho" userId="af06b796a50d6c86" providerId="LiveId" clId="{97E92446-D6D3-4508-AA07-497DDB7A80C4}" dt="2021-06-29T19:59:23.608" v="221" actId="1076"/>
          <ac:picMkLst>
            <pc:docMk/>
            <pc:sldMk cId="3894484035" sldId="304"/>
            <ac:picMk id="18" creationId="{246C16CA-8F1A-4FDC-9706-A8C6CD2D9F67}"/>
          </ac:picMkLst>
        </pc:picChg>
        <pc:picChg chg="add mod">
          <ac:chgData name="Fernando Vieira Santos Filho" userId="af06b796a50d6c86" providerId="LiveId" clId="{97E92446-D6D3-4508-AA07-497DDB7A80C4}" dt="2021-06-29T19:59:48.432" v="223" actId="1076"/>
          <ac:picMkLst>
            <pc:docMk/>
            <pc:sldMk cId="3894484035" sldId="304"/>
            <ac:picMk id="20" creationId="{17490332-238C-436F-B7AC-A93D53306228}"/>
          </ac:picMkLst>
        </pc:picChg>
      </pc:sldChg>
      <pc:sldChg chg="addSp delSp modSp add mod">
        <pc:chgData name="Fernando Vieira Santos Filho" userId="af06b796a50d6c86" providerId="LiveId" clId="{97E92446-D6D3-4508-AA07-497DDB7A80C4}" dt="2021-07-07T01:31:49.248" v="7034" actId="33524"/>
        <pc:sldMkLst>
          <pc:docMk/>
          <pc:sldMk cId="4288408682" sldId="305"/>
        </pc:sldMkLst>
        <pc:spChg chg="mod">
          <ac:chgData name="Fernando Vieira Santos Filho" userId="af06b796a50d6c86" providerId="LiveId" clId="{97E92446-D6D3-4508-AA07-497DDB7A80C4}" dt="2021-06-29T20:07:25.159" v="287" actId="20577"/>
          <ac:spMkLst>
            <pc:docMk/>
            <pc:sldMk cId="4288408682" sldId="305"/>
            <ac:spMk id="2" creationId="{B46094DC-F8AF-4C2D-BEBA-CCAC26DE03C7}"/>
          </ac:spMkLst>
        </pc:spChg>
        <pc:spChg chg="add mod">
          <ac:chgData name="Fernando Vieira Santos Filho" userId="af06b796a50d6c86" providerId="LiveId" clId="{97E92446-D6D3-4508-AA07-497DDB7A80C4}" dt="2021-07-07T01:31:49.248" v="7034" actId="33524"/>
          <ac:spMkLst>
            <pc:docMk/>
            <pc:sldMk cId="4288408682" sldId="305"/>
            <ac:spMk id="6" creationId="{B95283A3-532D-47FE-BF32-92733CB8D29A}"/>
          </ac:spMkLst>
        </pc:spChg>
        <pc:spChg chg="add mod">
          <ac:chgData name="Fernando Vieira Santos Filho" userId="af06b796a50d6c86" providerId="LiveId" clId="{97E92446-D6D3-4508-AA07-497DDB7A80C4}" dt="2021-06-29T20:27:46.651" v="603" actId="1076"/>
          <ac:spMkLst>
            <pc:docMk/>
            <pc:sldMk cId="4288408682" sldId="305"/>
            <ac:spMk id="12" creationId="{2A6C31DC-6A27-4F7F-915B-F102E9858862}"/>
          </ac:spMkLst>
        </pc:spChg>
        <pc:spChg chg="del mod">
          <ac:chgData name="Fernando Vieira Santos Filho" userId="af06b796a50d6c86" providerId="LiveId" clId="{97E92446-D6D3-4508-AA07-497DDB7A80C4}" dt="2021-06-29T20:12:25.221" v="310" actId="478"/>
          <ac:spMkLst>
            <pc:docMk/>
            <pc:sldMk cId="4288408682" sldId="305"/>
            <ac:spMk id="14" creationId="{38DB302C-E04B-43D6-874C-B66EDE5F5C08}"/>
          </ac:spMkLst>
        </pc:spChg>
        <pc:spChg chg="del">
          <ac:chgData name="Fernando Vieira Santos Filho" userId="af06b796a50d6c86" providerId="LiveId" clId="{97E92446-D6D3-4508-AA07-497DDB7A80C4}" dt="2021-06-29T20:09:04.475" v="298" actId="478"/>
          <ac:spMkLst>
            <pc:docMk/>
            <pc:sldMk cId="4288408682" sldId="305"/>
            <ac:spMk id="21" creationId="{ABB92E18-D392-4F95-B0F9-7C266488B9A5}"/>
          </ac:spMkLst>
        </pc:spChg>
        <pc:spChg chg="del">
          <ac:chgData name="Fernando Vieira Santos Filho" userId="af06b796a50d6c86" providerId="LiveId" clId="{97E92446-D6D3-4508-AA07-497DDB7A80C4}" dt="2021-06-29T20:12:16.073" v="308" actId="478"/>
          <ac:spMkLst>
            <pc:docMk/>
            <pc:sldMk cId="4288408682" sldId="305"/>
            <ac:spMk id="22" creationId="{750AD429-278E-4863-AA14-F88A038CA489}"/>
          </ac:spMkLst>
        </pc:spChg>
        <pc:spChg chg="del mod">
          <ac:chgData name="Fernando Vieira Santos Filho" userId="af06b796a50d6c86" providerId="LiveId" clId="{97E92446-D6D3-4508-AA07-497DDB7A80C4}" dt="2021-06-29T20:14:33.788" v="324" actId="478"/>
          <ac:spMkLst>
            <pc:docMk/>
            <pc:sldMk cId="4288408682" sldId="305"/>
            <ac:spMk id="23" creationId="{F0559BA5-8319-4F17-9793-AFB029C950AC}"/>
          </ac:spMkLst>
        </pc:spChg>
        <pc:spChg chg="add mod">
          <ac:chgData name="Fernando Vieira Santos Filho" userId="af06b796a50d6c86" providerId="LiveId" clId="{97E92446-D6D3-4508-AA07-497DDB7A80C4}" dt="2021-06-29T20:27:27.917" v="602" actId="1076"/>
          <ac:spMkLst>
            <pc:docMk/>
            <pc:sldMk cId="4288408682" sldId="305"/>
            <ac:spMk id="24" creationId="{0555C372-85F4-4791-AB45-2510772F8258}"/>
          </ac:spMkLst>
        </pc:spChg>
        <pc:picChg chg="add mod">
          <ac:chgData name="Fernando Vieira Santos Filho" userId="af06b796a50d6c86" providerId="LiveId" clId="{97E92446-D6D3-4508-AA07-497DDB7A80C4}" dt="2021-06-29T20:25:57.983" v="571" actId="1076"/>
          <ac:picMkLst>
            <pc:docMk/>
            <pc:sldMk cId="4288408682" sldId="305"/>
            <ac:picMk id="4" creationId="{0AD2BD4F-B215-47F6-B5FF-412AFB78B109}"/>
          </ac:picMkLst>
        </pc:picChg>
        <pc:picChg chg="add mod">
          <ac:chgData name="Fernando Vieira Santos Filho" userId="af06b796a50d6c86" providerId="LiveId" clId="{97E92446-D6D3-4508-AA07-497DDB7A80C4}" dt="2021-06-29T20:13:46.534" v="320" actId="1076"/>
          <ac:picMkLst>
            <pc:docMk/>
            <pc:sldMk cId="4288408682" sldId="305"/>
            <ac:picMk id="8" creationId="{11B687B1-5BFE-427F-8B50-414C73633B9F}"/>
          </ac:picMkLst>
        </pc:picChg>
        <pc:picChg chg="add mod">
          <ac:chgData name="Fernando Vieira Santos Filho" userId="af06b796a50d6c86" providerId="LiveId" clId="{97E92446-D6D3-4508-AA07-497DDB7A80C4}" dt="2021-06-29T20:27:46.651" v="603" actId="1076"/>
          <ac:picMkLst>
            <pc:docMk/>
            <pc:sldMk cId="4288408682" sldId="305"/>
            <ac:picMk id="10" creationId="{F68AA8F1-F7D0-4614-A122-1822D6FE7565}"/>
          </ac:picMkLst>
        </pc:picChg>
        <pc:picChg chg="del">
          <ac:chgData name="Fernando Vieira Santos Filho" userId="af06b796a50d6c86" providerId="LiveId" clId="{97E92446-D6D3-4508-AA07-497DDB7A80C4}" dt="2021-06-29T20:07:46.140" v="291" actId="478"/>
          <ac:picMkLst>
            <pc:docMk/>
            <pc:sldMk cId="4288408682" sldId="305"/>
            <ac:picMk id="13" creationId="{CC3A7FAB-C622-4F12-B4EC-B127F6DA2D48}"/>
          </ac:picMkLst>
        </pc:picChg>
        <pc:picChg chg="del">
          <ac:chgData name="Fernando Vieira Santos Filho" userId="af06b796a50d6c86" providerId="LiveId" clId="{97E92446-D6D3-4508-AA07-497DDB7A80C4}" dt="2021-06-29T20:07:33.906" v="288" actId="478"/>
          <ac:picMkLst>
            <pc:docMk/>
            <pc:sldMk cId="4288408682" sldId="305"/>
            <ac:picMk id="18" creationId="{246C16CA-8F1A-4FDC-9706-A8C6CD2D9F67}"/>
          </ac:picMkLst>
        </pc:picChg>
        <pc:picChg chg="del">
          <ac:chgData name="Fernando Vieira Santos Filho" userId="af06b796a50d6c86" providerId="LiveId" clId="{97E92446-D6D3-4508-AA07-497DDB7A80C4}" dt="2021-06-29T20:08:36.991" v="295" actId="478"/>
          <ac:picMkLst>
            <pc:docMk/>
            <pc:sldMk cId="4288408682" sldId="305"/>
            <ac:picMk id="20" creationId="{17490332-238C-436F-B7AC-A93D53306228}"/>
          </ac:picMkLst>
        </pc:picChg>
      </pc:sldChg>
      <pc:sldChg chg="addSp delSp modSp add mod">
        <pc:chgData name="Fernando Vieira Santos Filho" userId="af06b796a50d6c86" providerId="LiveId" clId="{97E92446-D6D3-4508-AA07-497DDB7A80C4}" dt="2021-06-29T20:36:20.347" v="936" actId="1076"/>
        <pc:sldMkLst>
          <pc:docMk/>
          <pc:sldMk cId="779800072" sldId="306"/>
        </pc:sldMkLst>
        <pc:spChg chg="mod">
          <ac:chgData name="Fernando Vieira Santos Filho" userId="af06b796a50d6c86" providerId="LiveId" clId="{97E92446-D6D3-4508-AA07-497DDB7A80C4}" dt="2021-06-29T20:32:09.875" v="659" actId="20577"/>
          <ac:spMkLst>
            <pc:docMk/>
            <pc:sldMk cId="779800072" sldId="306"/>
            <ac:spMk id="2" creationId="{B46094DC-F8AF-4C2D-BEBA-CCAC26DE03C7}"/>
          </ac:spMkLst>
        </pc:spChg>
        <pc:spChg chg="mod">
          <ac:chgData name="Fernando Vieira Santos Filho" userId="af06b796a50d6c86" providerId="LiveId" clId="{97E92446-D6D3-4508-AA07-497DDB7A80C4}" dt="2021-06-29T20:36:20.347" v="936" actId="1076"/>
          <ac:spMkLst>
            <pc:docMk/>
            <pc:sldMk cId="779800072" sldId="306"/>
            <ac:spMk id="6" creationId="{B95283A3-532D-47FE-BF32-92733CB8D29A}"/>
          </ac:spMkLst>
        </pc:spChg>
        <pc:spChg chg="del mod">
          <ac:chgData name="Fernando Vieira Santos Filho" userId="af06b796a50d6c86" providerId="LiveId" clId="{97E92446-D6D3-4508-AA07-497DDB7A80C4}" dt="2021-06-29T20:35:02.602" v="933" actId="478"/>
          <ac:spMkLst>
            <pc:docMk/>
            <pc:sldMk cId="779800072" sldId="306"/>
            <ac:spMk id="12" creationId="{2A6C31DC-6A27-4F7F-915B-F102E9858862}"/>
          </ac:spMkLst>
        </pc:spChg>
        <pc:spChg chg="del mod">
          <ac:chgData name="Fernando Vieira Santos Filho" userId="af06b796a50d6c86" providerId="LiveId" clId="{97E92446-D6D3-4508-AA07-497DDB7A80C4}" dt="2021-06-29T20:32:30.122" v="662" actId="478"/>
          <ac:spMkLst>
            <pc:docMk/>
            <pc:sldMk cId="779800072" sldId="306"/>
            <ac:spMk id="24" creationId="{0555C372-85F4-4791-AB45-2510772F8258}"/>
          </ac:spMkLst>
        </pc:spChg>
        <pc:picChg chg="del">
          <ac:chgData name="Fernando Vieira Santos Filho" userId="af06b796a50d6c86" providerId="LiveId" clId="{97E92446-D6D3-4508-AA07-497DDB7A80C4}" dt="2021-06-29T20:32:25.382" v="660" actId="478"/>
          <ac:picMkLst>
            <pc:docMk/>
            <pc:sldMk cId="779800072" sldId="306"/>
            <ac:picMk id="4" creationId="{0AD2BD4F-B215-47F6-B5FF-412AFB78B109}"/>
          </ac:picMkLst>
        </pc:picChg>
        <pc:picChg chg="add mod">
          <ac:chgData name="Fernando Vieira Santos Filho" userId="af06b796a50d6c86" providerId="LiveId" clId="{97E92446-D6D3-4508-AA07-497DDB7A80C4}" dt="2021-06-29T20:35:15.719" v="935" actId="1076"/>
          <ac:picMkLst>
            <pc:docMk/>
            <pc:sldMk cId="779800072" sldId="306"/>
            <ac:picMk id="5" creationId="{492B1D61-5B49-4538-AFE5-E2FDD6BBB5A5}"/>
          </ac:picMkLst>
        </pc:picChg>
        <pc:picChg chg="del">
          <ac:chgData name="Fernando Vieira Santos Filho" userId="af06b796a50d6c86" providerId="LiveId" clId="{97E92446-D6D3-4508-AA07-497DDB7A80C4}" dt="2021-06-29T20:32:35.357" v="663" actId="478"/>
          <ac:picMkLst>
            <pc:docMk/>
            <pc:sldMk cId="779800072" sldId="306"/>
            <ac:picMk id="8" creationId="{11B687B1-5BFE-427F-8B50-414C73633B9F}"/>
          </ac:picMkLst>
        </pc:picChg>
        <pc:picChg chg="del">
          <ac:chgData name="Fernando Vieira Santos Filho" userId="af06b796a50d6c86" providerId="LiveId" clId="{97E92446-D6D3-4508-AA07-497DDB7A80C4}" dt="2021-06-29T20:33:01.741" v="667" actId="478"/>
          <ac:picMkLst>
            <pc:docMk/>
            <pc:sldMk cId="779800072" sldId="306"/>
            <ac:picMk id="10" creationId="{F68AA8F1-F7D0-4614-A122-1822D6FE7565}"/>
          </ac:picMkLst>
        </pc:picChg>
      </pc:sldChg>
      <pc:sldChg chg="addSp delSp modSp add mod">
        <pc:chgData name="Fernando Vieira Santos Filho" userId="af06b796a50d6c86" providerId="LiveId" clId="{97E92446-D6D3-4508-AA07-497DDB7A80C4}" dt="2021-06-29T21:53:04.325" v="2111" actId="20577"/>
        <pc:sldMkLst>
          <pc:docMk/>
          <pc:sldMk cId="3180670318" sldId="307"/>
        </pc:sldMkLst>
        <pc:spChg chg="mod">
          <ac:chgData name="Fernando Vieira Santos Filho" userId="af06b796a50d6c86" providerId="LiveId" clId="{97E92446-D6D3-4508-AA07-497DDB7A80C4}" dt="2021-06-29T21:43:11.161" v="1482" actId="20577"/>
          <ac:spMkLst>
            <pc:docMk/>
            <pc:sldMk cId="3180670318" sldId="307"/>
            <ac:spMk id="2" creationId="{B46094DC-F8AF-4C2D-BEBA-CCAC26DE03C7}"/>
          </ac:spMkLst>
        </pc:spChg>
        <pc:spChg chg="mod">
          <ac:chgData name="Fernando Vieira Santos Filho" userId="af06b796a50d6c86" providerId="LiveId" clId="{97E92446-D6D3-4508-AA07-497DDB7A80C4}" dt="2021-06-29T21:53:04.325" v="2111" actId="20577"/>
          <ac:spMkLst>
            <pc:docMk/>
            <pc:sldMk cId="3180670318" sldId="307"/>
            <ac:spMk id="6" creationId="{B95283A3-532D-47FE-BF32-92733CB8D29A}"/>
          </ac:spMkLst>
        </pc:spChg>
        <pc:picChg chg="add mod">
          <ac:chgData name="Fernando Vieira Santos Filho" userId="af06b796a50d6c86" providerId="LiveId" clId="{97E92446-D6D3-4508-AA07-497DDB7A80C4}" dt="2021-06-29T21:52:37.178" v="2098" actId="1076"/>
          <ac:picMkLst>
            <pc:docMk/>
            <pc:sldMk cId="3180670318" sldId="307"/>
            <ac:picMk id="4" creationId="{905BFCF1-7BF3-4D78-9D80-E83EC0930E0F}"/>
          </ac:picMkLst>
        </pc:picChg>
        <pc:picChg chg="del">
          <ac:chgData name="Fernando Vieira Santos Filho" userId="af06b796a50d6c86" providerId="LiveId" clId="{97E92446-D6D3-4508-AA07-497DDB7A80C4}" dt="2021-06-29T20:41:25.300" v="959" actId="478"/>
          <ac:picMkLst>
            <pc:docMk/>
            <pc:sldMk cId="3180670318" sldId="307"/>
            <ac:picMk id="5" creationId="{492B1D61-5B49-4538-AFE5-E2FDD6BBB5A5}"/>
          </ac:picMkLst>
        </pc:picChg>
      </pc:sldChg>
      <pc:sldChg chg="addSp delSp modSp add mod">
        <pc:chgData name="Fernando Vieira Santos Filho" userId="af06b796a50d6c86" providerId="LiveId" clId="{97E92446-D6D3-4508-AA07-497DDB7A80C4}" dt="2021-07-07T03:24:31.264" v="8130" actId="20577"/>
        <pc:sldMkLst>
          <pc:docMk/>
          <pc:sldMk cId="2273248783" sldId="308"/>
        </pc:sldMkLst>
        <pc:spChg chg="mod">
          <ac:chgData name="Fernando Vieira Santos Filho" userId="af06b796a50d6c86" providerId="LiveId" clId="{97E92446-D6D3-4508-AA07-497DDB7A80C4}" dt="2021-06-29T20:44:57.535" v="1007" actId="20577"/>
          <ac:spMkLst>
            <pc:docMk/>
            <pc:sldMk cId="2273248783" sldId="308"/>
            <ac:spMk id="2" creationId="{B46094DC-F8AF-4C2D-BEBA-CCAC26DE03C7}"/>
          </ac:spMkLst>
        </pc:spChg>
        <pc:spChg chg="mod">
          <ac:chgData name="Fernando Vieira Santos Filho" userId="af06b796a50d6c86" providerId="LiveId" clId="{97E92446-D6D3-4508-AA07-497DDB7A80C4}" dt="2021-07-07T03:24:31.264" v="8130" actId="20577"/>
          <ac:spMkLst>
            <pc:docMk/>
            <pc:sldMk cId="2273248783" sldId="308"/>
            <ac:spMk id="6" creationId="{B95283A3-532D-47FE-BF32-92733CB8D29A}"/>
          </ac:spMkLst>
        </pc:spChg>
        <pc:picChg chg="add mod">
          <ac:chgData name="Fernando Vieira Santos Filho" userId="af06b796a50d6c86" providerId="LiveId" clId="{97E92446-D6D3-4508-AA07-497DDB7A80C4}" dt="2021-06-29T21:34:04.644" v="1392" actId="1076"/>
          <ac:picMkLst>
            <pc:docMk/>
            <pc:sldMk cId="2273248783" sldId="308"/>
            <ac:picMk id="4" creationId="{3E85EE7B-16C3-4651-BABB-F23AA26F3391}"/>
          </ac:picMkLst>
        </pc:picChg>
        <pc:picChg chg="del">
          <ac:chgData name="Fernando Vieira Santos Filho" userId="af06b796a50d6c86" providerId="LiveId" clId="{97E92446-D6D3-4508-AA07-497DDB7A80C4}" dt="2021-06-29T21:02:05.847" v="1008" actId="478"/>
          <ac:picMkLst>
            <pc:docMk/>
            <pc:sldMk cId="2273248783" sldId="308"/>
            <ac:picMk id="5" creationId="{492B1D61-5B49-4538-AFE5-E2FDD6BBB5A5}"/>
          </ac:picMkLst>
        </pc:picChg>
        <pc:picChg chg="add mod">
          <ac:chgData name="Fernando Vieira Santos Filho" userId="af06b796a50d6c86" providerId="LiveId" clId="{97E92446-D6D3-4508-AA07-497DDB7A80C4}" dt="2021-06-29T21:26:53.072" v="1035" actId="1076"/>
          <ac:picMkLst>
            <pc:docMk/>
            <pc:sldMk cId="2273248783" sldId="308"/>
            <ac:picMk id="8" creationId="{7B5CC091-DB4B-414C-8D10-93BD95A1336D}"/>
          </ac:picMkLst>
        </pc:picChg>
        <pc:picChg chg="add mod">
          <ac:chgData name="Fernando Vieira Santos Filho" userId="af06b796a50d6c86" providerId="LiveId" clId="{97E92446-D6D3-4508-AA07-497DDB7A80C4}" dt="2021-06-29T21:26:57.052" v="1036" actId="1076"/>
          <ac:picMkLst>
            <pc:docMk/>
            <pc:sldMk cId="2273248783" sldId="308"/>
            <ac:picMk id="10" creationId="{2D381762-EF2A-48D9-B299-E158890B4E37}"/>
          </ac:picMkLst>
        </pc:picChg>
      </pc:sldChg>
      <pc:sldChg chg="addSp delSp modSp add mod">
        <pc:chgData name="Fernando Vieira Santos Filho" userId="af06b796a50d6c86" providerId="LiveId" clId="{97E92446-D6D3-4508-AA07-497DDB7A80C4}" dt="2021-06-30T00:25:44.049" v="2586" actId="27636"/>
        <pc:sldMkLst>
          <pc:docMk/>
          <pc:sldMk cId="848254088" sldId="309"/>
        </pc:sldMkLst>
        <pc:spChg chg="mod">
          <ac:chgData name="Fernando Vieira Santos Filho" userId="af06b796a50d6c86" providerId="LiveId" clId="{97E92446-D6D3-4508-AA07-497DDB7A80C4}" dt="2021-06-29T22:03:14.332" v="2153" actId="20577"/>
          <ac:spMkLst>
            <pc:docMk/>
            <pc:sldMk cId="848254088" sldId="309"/>
            <ac:spMk id="2" creationId="{B46094DC-F8AF-4C2D-BEBA-CCAC26DE03C7}"/>
          </ac:spMkLst>
        </pc:spChg>
        <pc:spChg chg="mod">
          <ac:chgData name="Fernando Vieira Santos Filho" userId="af06b796a50d6c86" providerId="LiveId" clId="{97E92446-D6D3-4508-AA07-497DDB7A80C4}" dt="2021-06-30T00:25:44.049" v="2586" actId="27636"/>
          <ac:spMkLst>
            <pc:docMk/>
            <pc:sldMk cId="848254088" sldId="309"/>
            <ac:spMk id="6" creationId="{B95283A3-532D-47FE-BF32-92733CB8D29A}"/>
          </ac:spMkLst>
        </pc:spChg>
        <pc:picChg chg="del">
          <ac:chgData name="Fernando Vieira Santos Filho" userId="af06b796a50d6c86" providerId="LiveId" clId="{97E92446-D6D3-4508-AA07-497DDB7A80C4}" dt="2021-06-29T22:02:44.656" v="2113" actId="478"/>
          <ac:picMkLst>
            <pc:docMk/>
            <pc:sldMk cId="848254088" sldId="309"/>
            <ac:picMk id="4" creationId="{905BFCF1-7BF3-4D78-9D80-E83EC0930E0F}"/>
          </ac:picMkLst>
        </pc:picChg>
        <pc:picChg chg="add mod">
          <ac:chgData name="Fernando Vieira Santos Filho" userId="af06b796a50d6c86" providerId="LiveId" clId="{97E92446-D6D3-4508-AA07-497DDB7A80C4}" dt="2021-06-29T22:02:58.431" v="2116" actId="1076"/>
          <ac:picMkLst>
            <pc:docMk/>
            <pc:sldMk cId="848254088" sldId="309"/>
            <ac:picMk id="5" creationId="{02808AE0-A715-4145-BB3C-6E17F70092F9}"/>
          </ac:picMkLst>
        </pc:picChg>
        <pc:picChg chg="add mod">
          <ac:chgData name="Fernando Vieira Santos Filho" userId="af06b796a50d6c86" providerId="LiveId" clId="{97E92446-D6D3-4508-AA07-497DDB7A80C4}" dt="2021-06-30T00:25:27.494" v="2581" actId="1076"/>
          <ac:picMkLst>
            <pc:docMk/>
            <pc:sldMk cId="848254088" sldId="309"/>
            <ac:picMk id="8" creationId="{1B752A4C-0325-4B5C-AF2F-8DB63AA83D1D}"/>
          </ac:picMkLst>
        </pc:picChg>
      </pc:sldChg>
      <pc:sldChg chg="addSp delSp modSp add mod">
        <pc:chgData name="Fernando Vieira Santos Filho" userId="af06b796a50d6c86" providerId="LiveId" clId="{97E92446-D6D3-4508-AA07-497DDB7A80C4}" dt="2021-06-30T00:48:10.653" v="3035" actId="20577"/>
        <pc:sldMkLst>
          <pc:docMk/>
          <pc:sldMk cId="173277749" sldId="310"/>
        </pc:sldMkLst>
        <pc:spChg chg="mod">
          <ac:chgData name="Fernando Vieira Santos Filho" userId="af06b796a50d6c86" providerId="LiveId" clId="{97E92446-D6D3-4508-AA07-497DDB7A80C4}" dt="2021-06-30T00:38:00.794" v="2610" actId="20577"/>
          <ac:spMkLst>
            <pc:docMk/>
            <pc:sldMk cId="173277749" sldId="310"/>
            <ac:spMk id="2" creationId="{B46094DC-F8AF-4C2D-BEBA-CCAC26DE03C7}"/>
          </ac:spMkLst>
        </pc:spChg>
        <pc:spChg chg="mod">
          <ac:chgData name="Fernando Vieira Santos Filho" userId="af06b796a50d6c86" providerId="LiveId" clId="{97E92446-D6D3-4508-AA07-497DDB7A80C4}" dt="2021-06-30T00:48:10.653" v="3035" actId="20577"/>
          <ac:spMkLst>
            <pc:docMk/>
            <pc:sldMk cId="173277749" sldId="310"/>
            <ac:spMk id="6" creationId="{B95283A3-532D-47FE-BF32-92733CB8D29A}"/>
          </ac:spMkLst>
        </pc:spChg>
        <pc:picChg chg="add mod">
          <ac:chgData name="Fernando Vieira Santos Filho" userId="af06b796a50d6c86" providerId="LiveId" clId="{97E92446-D6D3-4508-AA07-497DDB7A80C4}" dt="2021-06-30T00:38:39.757" v="2616" actId="1076"/>
          <ac:picMkLst>
            <pc:docMk/>
            <pc:sldMk cId="173277749" sldId="310"/>
            <ac:picMk id="4" creationId="{A1FC9897-2E16-4B21-8ECD-E7346ED54A7E}"/>
          </ac:picMkLst>
        </pc:picChg>
        <pc:picChg chg="del">
          <ac:chgData name="Fernando Vieira Santos Filho" userId="af06b796a50d6c86" providerId="LiveId" clId="{97E92446-D6D3-4508-AA07-497DDB7A80C4}" dt="2021-06-30T00:38:05.917" v="2611" actId="478"/>
          <ac:picMkLst>
            <pc:docMk/>
            <pc:sldMk cId="173277749" sldId="310"/>
            <ac:picMk id="5" creationId="{02808AE0-A715-4145-BB3C-6E17F70092F9}"/>
          </ac:picMkLst>
        </pc:picChg>
        <pc:picChg chg="del">
          <ac:chgData name="Fernando Vieira Santos Filho" userId="af06b796a50d6c86" providerId="LiveId" clId="{97E92446-D6D3-4508-AA07-497DDB7A80C4}" dt="2021-06-30T00:38:48.763" v="2617" actId="478"/>
          <ac:picMkLst>
            <pc:docMk/>
            <pc:sldMk cId="173277749" sldId="310"/>
            <ac:picMk id="8" creationId="{1B752A4C-0325-4B5C-AF2F-8DB63AA83D1D}"/>
          </ac:picMkLst>
        </pc:picChg>
      </pc:sldChg>
      <pc:sldChg chg="delSp modSp add mod">
        <pc:chgData name="Fernando Vieira Santos Filho" userId="af06b796a50d6c86" providerId="LiveId" clId="{97E92446-D6D3-4508-AA07-497DDB7A80C4}" dt="2021-07-07T01:08:08.238" v="6860" actId="20577"/>
        <pc:sldMkLst>
          <pc:docMk/>
          <pc:sldMk cId="1208904348" sldId="311"/>
        </pc:sldMkLst>
        <pc:spChg chg="mod">
          <ac:chgData name="Fernando Vieira Santos Filho" userId="af06b796a50d6c86" providerId="LiveId" clId="{97E92446-D6D3-4508-AA07-497DDB7A80C4}" dt="2021-06-30T00:49:43.214" v="3046" actId="20577"/>
          <ac:spMkLst>
            <pc:docMk/>
            <pc:sldMk cId="1208904348" sldId="311"/>
            <ac:spMk id="2" creationId="{B46094DC-F8AF-4C2D-BEBA-CCAC26DE03C7}"/>
          </ac:spMkLst>
        </pc:spChg>
        <pc:spChg chg="mod">
          <ac:chgData name="Fernando Vieira Santos Filho" userId="af06b796a50d6c86" providerId="LiveId" clId="{97E92446-D6D3-4508-AA07-497DDB7A80C4}" dt="2021-07-07T01:08:08.238" v="6860" actId="20577"/>
          <ac:spMkLst>
            <pc:docMk/>
            <pc:sldMk cId="1208904348" sldId="311"/>
            <ac:spMk id="6" creationId="{B95283A3-532D-47FE-BF32-92733CB8D29A}"/>
          </ac:spMkLst>
        </pc:spChg>
        <pc:picChg chg="del">
          <ac:chgData name="Fernando Vieira Santos Filho" userId="af06b796a50d6c86" providerId="LiveId" clId="{97E92446-D6D3-4508-AA07-497DDB7A80C4}" dt="2021-06-30T00:49:47.863" v="3047" actId="478"/>
          <ac:picMkLst>
            <pc:docMk/>
            <pc:sldMk cId="1208904348" sldId="311"/>
            <ac:picMk id="4" creationId="{A1FC9897-2E16-4B21-8ECD-E7346ED54A7E}"/>
          </ac:picMkLst>
        </pc:picChg>
      </pc:sldChg>
      <pc:sldChg chg="addSp delSp modSp add mod setBg">
        <pc:chgData name="Fernando Vieira Santos Filho" userId="af06b796a50d6c86" providerId="LiveId" clId="{97E92446-D6D3-4508-AA07-497DDB7A80C4}" dt="2021-07-07T02:58:09.210" v="8119" actId="20577"/>
        <pc:sldMkLst>
          <pc:docMk/>
          <pc:sldMk cId="3175960357" sldId="312"/>
        </pc:sldMkLst>
        <pc:spChg chg="mod">
          <ac:chgData name="Fernando Vieira Santos Filho" userId="af06b796a50d6c86" providerId="LiveId" clId="{97E92446-D6D3-4508-AA07-497DDB7A80C4}" dt="2021-07-02T14:53:00.960" v="4907" actId="26606"/>
          <ac:spMkLst>
            <pc:docMk/>
            <pc:sldMk cId="3175960357" sldId="312"/>
            <ac:spMk id="2" creationId="{B770BFEF-9C64-46A1-8EF3-3C1BDB1B6237}"/>
          </ac:spMkLst>
        </pc:spChg>
        <pc:spChg chg="del mod">
          <ac:chgData name="Fernando Vieira Santos Filho" userId="af06b796a50d6c86" providerId="LiveId" clId="{97E92446-D6D3-4508-AA07-497DDB7A80C4}" dt="2021-07-02T14:53:00.960" v="4907" actId="26606"/>
          <ac:spMkLst>
            <pc:docMk/>
            <pc:sldMk cId="3175960357" sldId="312"/>
            <ac:spMk id="3" creationId="{36E62EA2-3246-4594-B414-62CA1F0C1A7B}"/>
          </ac:spMkLst>
        </pc:spChg>
        <pc:spChg chg="add">
          <ac:chgData name="Fernando Vieira Santos Filho" userId="af06b796a50d6c86" providerId="LiveId" clId="{97E92446-D6D3-4508-AA07-497DDB7A80C4}" dt="2021-07-02T14:53:00.960" v="4907" actId="26606"/>
          <ac:spMkLst>
            <pc:docMk/>
            <pc:sldMk cId="3175960357" sldId="312"/>
            <ac:spMk id="9" creationId="{68BDBE5C-BBE9-4E89-BEE5-DEB6EAB8702D}"/>
          </ac:spMkLst>
        </pc:spChg>
        <pc:spChg chg="add">
          <ac:chgData name="Fernando Vieira Santos Filho" userId="af06b796a50d6c86" providerId="LiveId" clId="{97E92446-D6D3-4508-AA07-497DDB7A80C4}" dt="2021-07-02T14:53:00.960" v="4907" actId="26606"/>
          <ac:spMkLst>
            <pc:docMk/>
            <pc:sldMk cId="3175960357" sldId="312"/>
            <ac:spMk id="13" creationId="{DFC4168B-AA75-4715-9B96-CF84B170A68B}"/>
          </ac:spMkLst>
        </pc:spChg>
        <pc:graphicFrameChg chg="add mod">
          <ac:chgData name="Fernando Vieira Santos Filho" userId="af06b796a50d6c86" providerId="LiveId" clId="{97E92446-D6D3-4508-AA07-497DDB7A80C4}" dt="2021-07-07T02:58:09.210" v="8119" actId="20577"/>
          <ac:graphicFrameMkLst>
            <pc:docMk/>
            <pc:sldMk cId="3175960357" sldId="312"/>
            <ac:graphicFrameMk id="5" creationId="{B9E10DC7-1111-47B9-86DE-E68D4309BAA2}"/>
          </ac:graphicFrameMkLst>
        </pc:graphicFrameChg>
        <pc:cxnChg chg="add">
          <ac:chgData name="Fernando Vieira Santos Filho" userId="af06b796a50d6c86" providerId="LiveId" clId="{97E92446-D6D3-4508-AA07-497DDB7A80C4}" dt="2021-07-02T14:53:00.960" v="4907" actId="26606"/>
          <ac:cxnSpMkLst>
            <pc:docMk/>
            <pc:sldMk cId="3175960357" sldId="312"/>
            <ac:cxnSpMk id="11" creationId="{2752F38C-F560-47AA-90AD-209F39C04150}"/>
          </ac:cxnSpMkLst>
        </pc:cxnChg>
      </pc:sldChg>
      <pc:sldChg chg="addSp delSp modSp add mod">
        <pc:chgData name="Fernando Vieira Santos Filho" userId="af06b796a50d6c86" providerId="LiveId" clId="{97E92446-D6D3-4508-AA07-497DDB7A80C4}" dt="2021-07-06T23:53:54.356" v="5660" actId="20577"/>
        <pc:sldMkLst>
          <pc:docMk/>
          <pc:sldMk cId="3710391594" sldId="313"/>
        </pc:sldMkLst>
        <pc:spChg chg="mod">
          <ac:chgData name="Fernando Vieira Santos Filho" userId="af06b796a50d6c86" providerId="LiveId" clId="{97E92446-D6D3-4508-AA07-497DDB7A80C4}" dt="2021-07-06T19:23:41.309" v="4929" actId="20577"/>
          <ac:spMkLst>
            <pc:docMk/>
            <pc:sldMk cId="3710391594" sldId="313"/>
            <ac:spMk id="2" creationId="{B46094DC-F8AF-4C2D-BEBA-CCAC26DE03C7}"/>
          </ac:spMkLst>
        </pc:spChg>
        <pc:spChg chg="mod">
          <ac:chgData name="Fernando Vieira Santos Filho" userId="af06b796a50d6c86" providerId="LiveId" clId="{97E92446-D6D3-4508-AA07-497DDB7A80C4}" dt="2021-07-06T23:53:54.356" v="5660" actId="20577"/>
          <ac:spMkLst>
            <pc:docMk/>
            <pc:sldMk cId="3710391594" sldId="313"/>
            <ac:spMk id="6" creationId="{B95283A3-532D-47FE-BF32-92733CB8D29A}"/>
          </ac:spMkLst>
        </pc:spChg>
        <pc:picChg chg="del">
          <ac:chgData name="Fernando Vieira Santos Filho" userId="af06b796a50d6c86" providerId="LiveId" clId="{97E92446-D6D3-4508-AA07-497DDB7A80C4}" dt="2021-07-06T19:25:14.782" v="4930" actId="478"/>
          <ac:picMkLst>
            <pc:docMk/>
            <pc:sldMk cId="3710391594" sldId="313"/>
            <ac:picMk id="4" creationId="{A1FC9897-2E16-4B21-8ECD-E7346ED54A7E}"/>
          </ac:picMkLst>
        </pc:picChg>
        <pc:picChg chg="add mod">
          <ac:chgData name="Fernando Vieira Santos Filho" userId="af06b796a50d6c86" providerId="LiveId" clId="{97E92446-D6D3-4508-AA07-497DDB7A80C4}" dt="2021-07-06T19:37:45.894" v="4940" actId="1076"/>
          <ac:picMkLst>
            <pc:docMk/>
            <pc:sldMk cId="3710391594" sldId="313"/>
            <ac:picMk id="5" creationId="{55D55754-2B76-4567-9336-78D62054037D}"/>
          </ac:picMkLst>
        </pc:picChg>
      </pc:sldChg>
      <pc:sldChg chg="addSp delSp modSp add mod">
        <pc:chgData name="Fernando Vieira Santos Filho" userId="af06b796a50d6c86" providerId="LiveId" clId="{97E92446-D6D3-4508-AA07-497DDB7A80C4}" dt="2021-07-07T01:20:18.974" v="7032" actId="20577"/>
        <pc:sldMkLst>
          <pc:docMk/>
          <pc:sldMk cId="3747588282" sldId="314"/>
        </pc:sldMkLst>
        <pc:spChg chg="mod">
          <ac:chgData name="Fernando Vieira Santos Filho" userId="af06b796a50d6c86" providerId="LiveId" clId="{97E92446-D6D3-4508-AA07-497DDB7A80C4}" dt="2021-07-07T00:11:57.689" v="5663" actId="20577"/>
          <ac:spMkLst>
            <pc:docMk/>
            <pc:sldMk cId="3747588282" sldId="314"/>
            <ac:spMk id="2" creationId="{B46094DC-F8AF-4C2D-BEBA-CCAC26DE03C7}"/>
          </ac:spMkLst>
        </pc:spChg>
        <pc:spChg chg="mod">
          <ac:chgData name="Fernando Vieira Santos Filho" userId="af06b796a50d6c86" providerId="LiveId" clId="{97E92446-D6D3-4508-AA07-497DDB7A80C4}" dt="2021-07-07T01:20:18.974" v="7032" actId="20577"/>
          <ac:spMkLst>
            <pc:docMk/>
            <pc:sldMk cId="3747588282" sldId="314"/>
            <ac:spMk id="6" creationId="{B95283A3-532D-47FE-BF32-92733CB8D29A}"/>
          </ac:spMkLst>
        </pc:spChg>
        <pc:picChg chg="add mod">
          <ac:chgData name="Fernando Vieira Santos Filho" userId="af06b796a50d6c86" providerId="LiveId" clId="{97E92446-D6D3-4508-AA07-497DDB7A80C4}" dt="2021-07-07T00:32:58.932" v="5677" actId="1076"/>
          <ac:picMkLst>
            <pc:docMk/>
            <pc:sldMk cId="3747588282" sldId="314"/>
            <ac:picMk id="4" creationId="{90821895-A2A2-49FF-A912-2DEB77E6BF4B}"/>
          </ac:picMkLst>
        </pc:picChg>
        <pc:picChg chg="del">
          <ac:chgData name="Fernando Vieira Santos Filho" userId="af06b796a50d6c86" providerId="LiveId" clId="{97E92446-D6D3-4508-AA07-497DDB7A80C4}" dt="2021-07-07T00:12:03.488" v="5664" actId="478"/>
          <ac:picMkLst>
            <pc:docMk/>
            <pc:sldMk cId="3747588282" sldId="314"/>
            <ac:picMk id="5" creationId="{55D55754-2B76-4567-9336-78D62054037D}"/>
          </ac:picMkLst>
        </pc:picChg>
      </pc:sldChg>
      <pc:sldChg chg="addSp delSp modSp add mod">
        <pc:chgData name="Fernando Vieira Santos Filho" userId="af06b796a50d6c86" providerId="LiveId" clId="{97E92446-D6D3-4508-AA07-497DDB7A80C4}" dt="2021-07-07T03:34:06.704" v="8132" actId="20577"/>
        <pc:sldMkLst>
          <pc:docMk/>
          <pc:sldMk cId="2640177448" sldId="315"/>
        </pc:sldMkLst>
        <pc:spChg chg="mod">
          <ac:chgData name="Fernando Vieira Santos Filho" userId="af06b796a50d6c86" providerId="LiveId" clId="{97E92446-D6D3-4508-AA07-497DDB7A80C4}" dt="2021-07-07T01:18:09.659" v="7028" actId="20577"/>
          <ac:spMkLst>
            <pc:docMk/>
            <pc:sldMk cId="2640177448" sldId="315"/>
            <ac:spMk id="2" creationId="{B46094DC-F8AF-4C2D-BEBA-CCAC26DE03C7}"/>
          </ac:spMkLst>
        </pc:spChg>
        <pc:spChg chg="mod">
          <ac:chgData name="Fernando Vieira Santos Filho" userId="af06b796a50d6c86" providerId="LiveId" clId="{97E92446-D6D3-4508-AA07-497DDB7A80C4}" dt="2021-07-07T03:34:06.704" v="8132" actId="20577"/>
          <ac:spMkLst>
            <pc:docMk/>
            <pc:sldMk cId="2640177448" sldId="315"/>
            <ac:spMk id="6" creationId="{B95283A3-532D-47FE-BF32-92733CB8D29A}"/>
          </ac:spMkLst>
        </pc:spChg>
        <pc:spChg chg="del mod">
          <ac:chgData name="Fernando Vieira Santos Filho" userId="af06b796a50d6c86" providerId="LiveId" clId="{97E92446-D6D3-4508-AA07-497DDB7A80C4}" dt="2021-07-07T02:54:56.521" v="8040" actId="478"/>
          <ac:spMkLst>
            <pc:docMk/>
            <pc:sldMk cId="2640177448" sldId="315"/>
            <ac:spMk id="11" creationId="{2FCB6E92-3D8A-4A5B-80CF-712C964936B6}"/>
          </ac:spMkLst>
        </pc:spChg>
        <pc:spChg chg="add mod">
          <ac:chgData name="Fernando Vieira Santos Filho" userId="af06b796a50d6c86" providerId="LiveId" clId="{97E92446-D6D3-4508-AA07-497DDB7A80C4}" dt="2021-07-07T02:53:31.674" v="8010" actId="1076"/>
          <ac:spMkLst>
            <pc:docMk/>
            <pc:sldMk cId="2640177448" sldId="315"/>
            <ac:spMk id="14" creationId="{7A1FDE50-68E4-43B1-903C-B35BC4D2D79E}"/>
          </ac:spMkLst>
        </pc:spChg>
        <pc:spChg chg="add mod">
          <ac:chgData name="Fernando Vieira Santos Filho" userId="af06b796a50d6c86" providerId="LiveId" clId="{97E92446-D6D3-4508-AA07-497DDB7A80C4}" dt="2021-07-07T02:55:26.134" v="8061" actId="1076"/>
          <ac:spMkLst>
            <pc:docMk/>
            <pc:sldMk cId="2640177448" sldId="315"/>
            <ac:spMk id="15" creationId="{92E56397-3342-47A7-B784-09FE857B497F}"/>
          </ac:spMkLst>
        </pc:spChg>
        <pc:spChg chg="add mod">
          <ac:chgData name="Fernando Vieira Santos Filho" userId="af06b796a50d6c86" providerId="LiveId" clId="{97E92446-D6D3-4508-AA07-497DDB7A80C4}" dt="2021-07-07T02:55:34.543" v="8062" actId="1076"/>
          <ac:spMkLst>
            <pc:docMk/>
            <pc:sldMk cId="2640177448" sldId="315"/>
            <ac:spMk id="16" creationId="{DC3D4D6F-B3E4-437B-90F8-EF7AB1B67DEA}"/>
          </ac:spMkLst>
        </pc:spChg>
        <pc:spChg chg="add mod">
          <ac:chgData name="Fernando Vieira Santos Filho" userId="af06b796a50d6c86" providerId="LiveId" clId="{97E92446-D6D3-4508-AA07-497DDB7A80C4}" dt="2021-07-07T02:55:43.496" v="8063" actId="1076"/>
          <ac:spMkLst>
            <pc:docMk/>
            <pc:sldMk cId="2640177448" sldId="315"/>
            <ac:spMk id="17" creationId="{F45CB1B8-30D3-405C-898F-1F5FABB8041F}"/>
          </ac:spMkLst>
        </pc:spChg>
        <pc:picChg chg="del">
          <ac:chgData name="Fernando Vieira Santos Filho" userId="af06b796a50d6c86" providerId="LiveId" clId="{97E92446-D6D3-4508-AA07-497DDB7A80C4}" dt="2021-07-07T01:51:41.386" v="7035" actId="478"/>
          <ac:picMkLst>
            <pc:docMk/>
            <pc:sldMk cId="2640177448" sldId="315"/>
            <ac:picMk id="4" creationId="{90821895-A2A2-49FF-A912-2DEB77E6BF4B}"/>
          </ac:picMkLst>
        </pc:picChg>
        <pc:picChg chg="add mod">
          <ac:chgData name="Fernando Vieira Santos Filho" userId="af06b796a50d6c86" providerId="LiveId" clId="{97E92446-D6D3-4508-AA07-497DDB7A80C4}" dt="2021-07-07T02:35:35.965" v="7056" actId="1076"/>
          <ac:picMkLst>
            <pc:docMk/>
            <pc:sldMk cId="2640177448" sldId="315"/>
            <ac:picMk id="5" creationId="{756317A1-CD75-4382-A204-458FF7B0C731}"/>
          </ac:picMkLst>
        </pc:picChg>
        <pc:picChg chg="add del mod">
          <ac:chgData name="Fernando Vieira Santos Filho" userId="af06b796a50d6c86" providerId="LiveId" clId="{97E92446-D6D3-4508-AA07-497DDB7A80C4}" dt="2021-07-07T01:59:56.907" v="7046" actId="478"/>
          <ac:picMkLst>
            <pc:docMk/>
            <pc:sldMk cId="2640177448" sldId="315"/>
            <ac:picMk id="8" creationId="{BA42E61B-D831-4EB9-8A4C-BBA1F3A9CF0D}"/>
          </ac:picMkLst>
        </pc:picChg>
        <pc:picChg chg="add mod">
          <ac:chgData name="Fernando Vieira Santos Filho" userId="af06b796a50d6c86" providerId="LiveId" clId="{97E92446-D6D3-4508-AA07-497DDB7A80C4}" dt="2021-07-07T02:53:41.367" v="8012" actId="1076"/>
          <ac:picMkLst>
            <pc:docMk/>
            <pc:sldMk cId="2640177448" sldId="315"/>
            <ac:picMk id="10" creationId="{F4C4283C-5A1E-441A-A034-9A5C9BA9E91A}"/>
          </ac:picMkLst>
        </pc:picChg>
        <pc:picChg chg="add mod">
          <ac:chgData name="Fernando Vieira Santos Filho" userId="af06b796a50d6c86" providerId="LiveId" clId="{97E92446-D6D3-4508-AA07-497DDB7A80C4}" dt="2021-07-07T02:55:34.543" v="8062" actId="1076"/>
          <ac:picMkLst>
            <pc:docMk/>
            <pc:sldMk cId="2640177448" sldId="315"/>
            <ac:picMk id="12" creationId="{5340EFE3-82E3-4EA0-AE29-50EDFF40C507}"/>
          </ac:picMkLst>
        </pc:picChg>
        <pc:picChg chg="add mod">
          <ac:chgData name="Fernando Vieira Santos Filho" userId="af06b796a50d6c86" providerId="LiveId" clId="{97E92446-D6D3-4508-AA07-497DDB7A80C4}" dt="2021-07-07T02:35:23.192" v="7054" actId="1076"/>
          <ac:picMkLst>
            <pc:docMk/>
            <pc:sldMk cId="2640177448" sldId="315"/>
            <ac:picMk id="13" creationId="{F184BCCB-4A25-451D-A3BE-86B87CA4D73A}"/>
          </ac:picMkLst>
        </pc:picChg>
      </pc:sldChg>
    </pc:docChg>
  </pc:docChgLst>
  <pc:docChgLst>
    <pc:chgData name="Fernando Vieira Santos Filho" userId="af06b796a50d6c86" providerId="LiveId" clId="{DD024D32-0CB7-4D6F-80D1-78FE84B9458C}"/>
    <pc:docChg chg="modSld">
      <pc:chgData name="Fernando Vieira Santos Filho" userId="af06b796a50d6c86" providerId="LiveId" clId="{DD024D32-0CB7-4D6F-80D1-78FE84B9458C}" dt="2021-07-07T13:02:11.981" v="3" actId="20577"/>
      <pc:docMkLst>
        <pc:docMk/>
      </pc:docMkLst>
      <pc:sldChg chg="modSp mod">
        <pc:chgData name="Fernando Vieira Santos Filho" userId="af06b796a50d6c86" providerId="LiveId" clId="{DD024D32-0CB7-4D6F-80D1-78FE84B9458C}" dt="2021-07-07T13:02:11.981" v="3" actId="20577"/>
        <pc:sldMkLst>
          <pc:docMk/>
          <pc:sldMk cId="173277749" sldId="310"/>
        </pc:sldMkLst>
        <pc:spChg chg="mod">
          <ac:chgData name="Fernando Vieira Santos Filho" userId="af06b796a50d6c86" providerId="LiveId" clId="{DD024D32-0CB7-4D6F-80D1-78FE84B9458C}" dt="2021-07-07T13:02:11.981" v="3" actId="20577"/>
          <ac:spMkLst>
            <pc:docMk/>
            <pc:sldMk cId="173277749" sldId="310"/>
            <ac:spMk id="6" creationId="{B95283A3-532D-47FE-BF32-92733CB8D29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4D3EE-1441-4F9F-94B5-AC26C638F40E}"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US"/>
        </a:p>
      </dgm:t>
    </dgm:pt>
    <dgm:pt modelId="{C5EF5050-82EC-455A-ADF8-207D7742E2ED}">
      <dgm:prSet/>
      <dgm:spPr/>
      <dgm:t>
        <a:bodyPr/>
        <a:lstStyle/>
        <a:p>
          <a:r>
            <a:rPr lang="en-US"/>
            <a:t>Problem Definition</a:t>
          </a:r>
        </a:p>
      </dgm:t>
    </dgm:pt>
    <dgm:pt modelId="{88CF1E68-6D15-4831-8FAC-1D143A00EA50}" type="parTrans" cxnId="{19DF3EE9-796A-454D-96E2-3321F67837EE}">
      <dgm:prSet/>
      <dgm:spPr/>
      <dgm:t>
        <a:bodyPr/>
        <a:lstStyle/>
        <a:p>
          <a:endParaRPr lang="en-US"/>
        </a:p>
      </dgm:t>
    </dgm:pt>
    <dgm:pt modelId="{4B35D72B-FAB0-455C-AC91-5E4D47AEDD41}" type="sibTrans" cxnId="{19DF3EE9-796A-454D-96E2-3321F67837EE}">
      <dgm:prSet/>
      <dgm:spPr/>
      <dgm:t>
        <a:bodyPr/>
        <a:lstStyle/>
        <a:p>
          <a:endParaRPr lang="en-US"/>
        </a:p>
      </dgm:t>
    </dgm:pt>
    <dgm:pt modelId="{77A41BF8-DCC1-4F8D-9134-0702A779E24D}">
      <dgm:prSet/>
      <dgm:spPr/>
      <dgm:t>
        <a:bodyPr/>
        <a:lstStyle/>
        <a:p>
          <a:r>
            <a:rPr lang="en-US"/>
            <a:t>Solution Proposal</a:t>
          </a:r>
        </a:p>
      </dgm:t>
    </dgm:pt>
    <dgm:pt modelId="{02F3A921-D3F1-4103-86BA-575FF507C04C}" type="parTrans" cxnId="{B2F03143-61D6-49D2-94F5-3E6F5DF8B26A}">
      <dgm:prSet/>
      <dgm:spPr/>
      <dgm:t>
        <a:bodyPr/>
        <a:lstStyle/>
        <a:p>
          <a:endParaRPr lang="en-US"/>
        </a:p>
      </dgm:t>
    </dgm:pt>
    <dgm:pt modelId="{EDFDFCFB-2864-4771-98E3-C4DABCAD2D73}" type="sibTrans" cxnId="{B2F03143-61D6-49D2-94F5-3E6F5DF8B26A}">
      <dgm:prSet/>
      <dgm:spPr/>
      <dgm:t>
        <a:bodyPr/>
        <a:lstStyle/>
        <a:p>
          <a:endParaRPr lang="en-US"/>
        </a:p>
      </dgm:t>
    </dgm:pt>
    <dgm:pt modelId="{649B4930-5633-4193-8658-CB936960636D}">
      <dgm:prSet/>
      <dgm:spPr/>
      <dgm:t>
        <a:bodyPr/>
        <a:lstStyle/>
        <a:p>
          <a:r>
            <a:rPr lang="en-US"/>
            <a:t>Preparing Data</a:t>
          </a:r>
        </a:p>
      </dgm:t>
    </dgm:pt>
    <dgm:pt modelId="{1B903F2A-116A-42CF-93BF-5E8A42321ACD}" type="parTrans" cxnId="{20131F71-54A8-4DDE-8936-5A2E2985517B}">
      <dgm:prSet/>
      <dgm:spPr/>
      <dgm:t>
        <a:bodyPr/>
        <a:lstStyle/>
        <a:p>
          <a:endParaRPr lang="en-US"/>
        </a:p>
      </dgm:t>
    </dgm:pt>
    <dgm:pt modelId="{E55334E2-4BC8-47E6-AFA6-E86A91BF96FC}" type="sibTrans" cxnId="{20131F71-54A8-4DDE-8936-5A2E2985517B}">
      <dgm:prSet/>
      <dgm:spPr/>
      <dgm:t>
        <a:bodyPr/>
        <a:lstStyle/>
        <a:p>
          <a:endParaRPr lang="en-US"/>
        </a:p>
      </dgm:t>
    </dgm:pt>
    <dgm:pt modelId="{4C5BA5BF-31C5-4A65-BB32-1D0291FF4D6B}">
      <dgm:prSet/>
      <dgm:spPr/>
      <dgm:t>
        <a:bodyPr/>
        <a:lstStyle/>
        <a:p>
          <a:r>
            <a:rPr lang="en-US"/>
            <a:t>Calculating Returns</a:t>
          </a:r>
        </a:p>
      </dgm:t>
    </dgm:pt>
    <dgm:pt modelId="{81A53067-B141-4CE6-AE3A-C28E25253D2C}" type="parTrans" cxnId="{E39F69A8-F5EF-4AEC-BD06-C7EFFCD3259C}">
      <dgm:prSet/>
      <dgm:spPr/>
      <dgm:t>
        <a:bodyPr/>
        <a:lstStyle/>
        <a:p>
          <a:endParaRPr lang="en-US"/>
        </a:p>
      </dgm:t>
    </dgm:pt>
    <dgm:pt modelId="{12A6CFC8-DA2E-4530-A768-73F3190F5131}" type="sibTrans" cxnId="{E39F69A8-F5EF-4AEC-BD06-C7EFFCD3259C}">
      <dgm:prSet/>
      <dgm:spPr/>
      <dgm:t>
        <a:bodyPr/>
        <a:lstStyle/>
        <a:p>
          <a:endParaRPr lang="en-US"/>
        </a:p>
      </dgm:t>
    </dgm:pt>
    <dgm:pt modelId="{B7F09ABF-5775-4CE2-8A7E-7B10D9EA06A8}">
      <dgm:prSet/>
      <dgm:spPr/>
      <dgm:t>
        <a:bodyPr/>
        <a:lstStyle/>
        <a:p>
          <a:r>
            <a:rPr lang="en-US"/>
            <a:t>Preparing Data for PCA Calculation</a:t>
          </a:r>
        </a:p>
      </dgm:t>
    </dgm:pt>
    <dgm:pt modelId="{34307852-791C-4532-8A23-30B00BAF9B7A}" type="parTrans" cxnId="{09A95631-168B-428D-9412-3EF9BD51C1B3}">
      <dgm:prSet/>
      <dgm:spPr/>
      <dgm:t>
        <a:bodyPr/>
        <a:lstStyle/>
        <a:p>
          <a:endParaRPr lang="en-US"/>
        </a:p>
      </dgm:t>
    </dgm:pt>
    <dgm:pt modelId="{C16C38A3-5192-41E2-A4FA-09D9AF28BE74}" type="sibTrans" cxnId="{09A95631-168B-428D-9412-3EF9BD51C1B3}">
      <dgm:prSet/>
      <dgm:spPr/>
      <dgm:t>
        <a:bodyPr/>
        <a:lstStyle/>
        <a:p>
          <a:endParaRPr lang="en-US"/>
        </a:p>
      </dgm:t>
    </dgm:pt>
    <dgm:pt modelId="{4C359D5D-86F6-4D1F-9EAB-FC59FC5E161C}">
      <dgm:prSet/>
      <dgm:spPr/>
      <dgm:t>
        <a:bodyPr/>
        <a:lstStyle/>
        <a:p>
          <a:r>
            <a:rPr lang="en-US"/>
            <a:t>PCA Transformation</a:t>
          </a:r>
        </a:p>
      </dgm:t>
    </dgm:pt>
    <dgm:pt modelId="{59754062-EBD9-408D-A7F7-7456AAE1B2BD}" type="parTrans" cxnId="{D30FC661-710E-400E-B85B-286929A2ED7C}">
      <dgm:prSet/>
      <dgm:spPr/>
      <dgm:t>
        <a:bodyPr/>
        <a:lstStyle/>
        <a:p>
          <a:endParaRPr lang="en-US"/>
        </a:p>
      </dgm:t>
    </dgm:pt>
    <dgm:pt modelId="{6C560AB2-6CE1-4B7F-B0AB-3F4A25D6F181}" type="sibTrans" cxnId="{D30FC661-710E-400E-B85B-286929A2ED7C}">
      <dgm:prSet/>
      <dgm:spPr/>
      <dgm:t>
        <a:bodyPr/>
        <a:lstStyle/>
        <a:p>
          <a:endParaRPr lang="en-US"/>
        </a:p>
      </dgm:t>
    </dgm:pt>
    <dgm:pt modelId="{C67F099B-A71A-4973-ACA4-2F9F1527DC1B}">
      <dgm:prSet/>
      <dgm:spPr/>
      <dgm:t>
        <a:bodyPr/>
        <a:lstStyle/>
        <a:p>
          <a:r>
            <a:rPr lang="en-US"/>
            <a:t>PC1 Composition</a:t>
          </a:r>
        </a:p>
      </dgm:t>
    </dgm:pt>
    <dgm:pt modelId="{A1BC9ACA-CD58-4F08-A6F8-CB9AA0DF247E}" type="parTrans" cxnId="{D61ED2B7-8B51-4CAD-B762-34247FCE3550}">
      <dgm:prSet/>
      <dgm:spPr/>
      <dgm:t>
        <a:bodyPr/>
        <a:lstStyle/>
        <a:p>
          <a:endParaRPr lang="en-US"/>
        </a:p>
      </dgm:t>
    </dgm:pt>
    <dgm:pt modelId="{F82A51B5-D002-4DC8-A8C5-A38D0D9E6265}" type="sibTrans" cxnId="{D61ED2B7-8B51-4CAD-B762-34247FCE3550}">
      <dgm:prSet/>
      <dgm:spPr/>
      <dgm:t>
        <a:bodyPr/>
        <a:lstStyle/>
        <a:p>
          <a:endParaRPr lang="en-US"/>
        </a:p>
      </dgm:t>
    </dgm:pt>
    <dgm:pt modelId="{02E4E1BC-862F-4DD0-8C3A-E958BCECA9A8}">
      <dgm:prSet/>
      <dgm:spPr/>
      <dgm:t>
        <a:bodyPr/>
        <a:lstStyle/>
        <a:p>
          <a:r>
            <a:rPr lang="en-US" dirty="0"/>
            <a:t>Testing the New Index</a:t>
          </a:r>
        </a:p>
      </dgm:t>
    </dgm:pt>
    <dgm:pt modelId="{53BFF51B-53B0-4BA4-B8BB-0BCFAD1C2D51}" type="parTrans" cxnId="{414ACE10-93FC-4178-861F-E58FF8209CAE}">
      <dgm:prSet/>
      <dgm:spPr/>
      <dgm:t>
        <a:bodyPr/>
        <a:lstStyle/>
        <a:p>
          <a:endParaRPr lang="en-US"/>
        </a:p>
      </dgm:t>
    </dgm:pt>
    <dgm:pt modelId="{558C65F4-F4A1-4008-8EA0-DFC117912CCA}" type="sibTrans" cxnId="{414ACE10-93FC-4178-861F-E58FF8209CAE}">
      <dgm:prSet/>
      <dgm:spPr/>
      <dgm:t>
        <a:bodyPr/>
        <a:lstStyle/>
        <a:p>
          <a:endParaRPr lang="en-US"/>
        </a:p>
      </dgm:t>
    </dgm:pt>
    <dgm:pt modelId="{9874024E-ED06-4EFB-9DA6-58F764F2602C}">
      <dgm:prSet/>
      <dgm:spPr/>
      <dgm:t>
        <a:bodyPr/>
        <a:lstStyle/>
        <a:p>
          <a:r>
            <a:rPr lang="en-US" dirty="0"/>
            <a:t>Beta Analysis</a:t>
          </a:r>
        </a:p>
      </dgm:t>
    </dgm:pt>
    <dgm:pt modelId="{F36E0775-9F51-49F5-8894-7113651049BA}" type="parTrans" cxnId="{4BAC6AF4-F239-448F-AF38-ADA6F93EC809}">
      <dgm:prSet/>
      <dgm:spPr/>
      <dgm:t>
        <a:bodyPr/>
        <a:lstStyle/>
        <a:p>
          <a:endParaRPr lang="en-US"/>
        </a:p>
      </dgm:t>
    </dgm:pt>
    <dgm:pt modelId="{339FA631-9C1F-43B1-B977-820D23E5D5B8}" type="sibTrans" cxnId="{4BAC6AF4-F239-448F-AF38-ADA6F93EC809}">
      <dgm:prSet/>
      <dgm:spPr/>
      <dgm:t>
        <a:bodyPr/>
        <a:lstStyle/>
        <a:p>
          <a:endParaRPr lang="en-US"/>
        </a:p>
      </dgm:t>
    </dgm:pt>
    <dgm:pt modelId="{59646EFD-8F53-4985-876D-326FA0690AD5}">
      <dgm:prSet/>
      <dgm:spPr/>
      <dgm:t>
        <a:bodyPr/>
        <a:lstStyle/>
        <a:p>
          <a:r>
            <a:rPr lang="en-US"/>
            <a:t>Conclusion</a:t>
          </a:r>
        </a:p>
      </dgm:t>
    </dgm:pt>
    <dgm:pt modelId="{87BE8ECC-FD71-47E4-9FEA-5F3FCFB764E3}" type="parTrans" cxnId="{24AEE73E-EBB1-4F93-98F4-714D35CC37CB}">
      <dgm:prSet/>
      <dgm:spPr/>
      <dgm:t>
        <a:bodyPr/>
        <a:lstStyle/>
        <a:p>
          <a:endParaRPr lang="en-US"/>
        </a:p>
      </dgm:t>
    </dgm:pt>
    <dgm:pt modelId="{31EF9B28-561D-494B-9FBC-6A7C5899E95F}" type="sibTrans" cxnId="{24AEE73E-EBB1-4F93-98F4-714D35CC37CB}">
      <dgm:prSet/>
      <dgm:spPr/>
      <dgm:t>
        <a:bodyPr/>
        <a:lstStyle/>
        <a:p>
          <a:endParaRPr lang="en-US"/>
        </a:p>
      </dgm:t>
    </dgm:pt>
    <dgm:pt modelId="{69FAB6A7-A086-4748-BBCE-727F200A6903}">
      <dgm:prSet/>
      <dgm:spPr/>
      <dgm:t>
        <a:bodyPr/>
        <a:lstStyle/>
        <a:p>
          <a:r>
            <a:rPr lang="en-US" dirty="0"/>
            <a:t>PC2 Composition</a:t>
          </a:r>
        </a:p>
      </dgm:t>
    </dgm:pt>
    <dgm:pt modelId="{158469CE-61BD-4C07-9786-871A504D4D12}" type="parTrans" cxnId="{BF699EE0-E54F-4B4D-B04B-30A45FD35DCB}">
      <dgm:prSet/>
      <dgm:spPr/>
      <dgm:t>
        <a:bodyPr/>
        <a:lstStyle/>
        <a:p>
          <a:endParaRPr lang="en-US"/>
        </a:p>
      </dgm:t>
    </dgm:pt>
    <dgm:pt modelId="{B73A32A3-D202-4414-9493-A045592ED688}" type="sibTrans" cxnId="{BF699EE0-E54F-4B4D-B04B-30A45FD35DCB}">
      <dgm:prSet/>
      <dgm:spPr/>
      <dgm:t>
        <a:bodyPr/>
        <a:lstStyle/>
        <a:p>
          <a:endParaRPr lang="en-US"/>
        </a:p>
      </dgm:t>
    </dgm:pt>
    <dgm:pt modelId="{F84B067E-8B00-412A-B977-A78BB44E1C45}">
      <dgm:prSet/>
      <dgm:spPr/>
      <dgm:t>
        <a:bodyPr/>
        <a:lstStyle/>
        <a:p>
          <a:r>
            <a:rPr lang="en-US" dirty="0"/>
            <a:t>PC3 Composition</a:t>
          </a:r>
        </a:p>
      </dgm:t>
    </dgm:pt>
    <dgm:pt modelId="{6F444B99-E852-4410-BF24-A3D1BC35F5BF}" type="parTrans" cxnId="{232B3909-23FD-4FE2-8790-615FB4591BE1}">
      <dgm:prSet/>
      <dgm:spPr/>
      <dgm:t>
        <a:bodyPr/>
        <a:lstStyle/>
        <a:p>
          <a:endParaRPr lang="en-US"/>
        </a:p>
      </dgm:t>
    </dgm:pt>
    <dgm:pt modelId="{79C83543-674C-477A-95EA-F69FDE22BB80}" type="sibTrans" cxnId="{232B3909-23FD-4FE2-8790-615FB4591BE1}">
      <dgm:prSet/>
      <dgm:spPr/>
      <dgm:t>
        <a:bodyPr/>
        <a:lstStyle/>
        <a:p>
          <a:endParaRPr lang="en-US"/>
        </a:p>
      </dgm:t>
    </dgm:pt>
    <dgm:pt modelId="{AB39FC39-6927-4C73-976C-BEDDA0E0A5A2}">
      <dgm:prSet/>
      <dgm:spPr/>
      <dgm:t>
        <a:bodyPr/>
        <a:lstStyle/>
        <a:p>
          <a:r>
            <a:rPr lang="en-US" dirty="0"/>
            <a:t>Power of Uncorrelation</a:t>
          </a:r>
        </a:p>
      </dgm:t>
    </dgm:pt>
    <dgm:pt modelId="{B616406A-6BCB-434D-8A37-188F848B39BF}" type="parTrans" cxnId="{27FF5436-E184-49B6-9C40-7534FB30A2CC}">
      <dgm:prSet/>
      <dgm:spPr/>
      <dgm:t>
        <a:bodyPr/>
        <a:lstStyle/>
        <a:p>
          <a:endParaRPr lang="en-US"/>
        </a:p>
      </dgm:t>
    </dgm:pt>
    <dgm:pt modelId="{02CB25AB-AA96-48B0-99BC-CE312D417FD4}" type="sibTrans" cxnId="{27FF5436-E184-49B6-9C40-7534FB30A2CC}">
      <dgm:prSet/>
      <dgm:spPr/>
      <dgm:t>
        <a:bodyPr/>
        <a:lstStyle/>
        <a:p>
          <a:endParaRPr lang="en-US"/>
        </a:p>
      </dgm:t>
    </dgm:pt>
    <dgm:pt modelId="{4B33DE48-D269-4503-99D2-CEEB0AB9987F}" type="pres">
      <dgm:prSet presAssocID="{5234D3EE-1441-4F9F-94B5-AC26C638F40E}" presName="Name0" presStyleCnt="0">
        <dgm:presLayoutVars>
          <dgm:dir/>
          <dgm:resizeHandles val="exact"/>
        </dgm:presLayoutVars>
      </dgm:prSet>
      <dgm:spPr/>
    </dgm:pt>
    <dgm:pt modelId="{8C6940EA-46DC-43C8-8044-A7329DDDB8C0}" type="pres">
      <dgm:prSet presAssocID="{5234D3EE-1441-4F9F-94B5-AC26C638F40E}" presName="cycle" presStyleCnt="0"/>
      <dgm:spPr/>
    </dgm:pt>
    <dgm:pt modelId="{5D8C783E-584A-49E8-A178-371BBCF03EC1}" type="pres">
      <dgm:prSet presAssocID="{C5EF5050-82EC-455A-ADF8-207D7742E2ED}" presName="nodeFirstNode" presStyleLbl="node1" presStyleIdx="0" presStyleCnt="13">
        <dgm:presLayoutVars>
          <dgm:bulletEnabled val="1"/>
        </dgm:presLayoutVars>
      </dgm:prSet>
      <dgm:spPr/>
    </dgm:pt>
    <dgm:pt modelId="{17506B3E-E7D7-48D5-9769-1BAECF5B8E5B}" type="pres">
      <dgm:prSet presAssocID="{4B35D72B-FAB0-455C-AC91-5E4D47AEDD41}" presName="sibTransFirstNode" presStyleLbl="bgShp" presStyleIdx="0" presStyleCnt="1"/>
      <dgm:spPr/>
    </dgm:pt>
    <dgm:pt modelId="{7AA4F80F-67BD-4D64-849F-768FBB699891}" type="pres">
      <dgm:prSet presAssocID="{77A41BF8-DCC1-4F8D-9134-0702A779E24D}" presName="nodeFollowingNodes" presStyleLbl="node1" presStyleIdx="1" presStyleCnt="13">
        <dgm:presLayoutVars>
          <dgm:bulletEnabled val="1"/>
        </dgm:presLayoutVars>
      </dgm:prSet>
      <dgm:spPr/>
    </dgm:pt>
    <dgm:pt modelId="{7404C37F-DF8F-4CF4-80F4-9A6AC77F2AF4}" type="pres">
      <dgm:prSet presAssocID="{649B4930-5633-4193-8658-CB936960636D}" presName="nodeFollowingNodes" presStyleLbl="node1" presStyleIdx="2" presStyleCnt="13">
        <dgm:presLayoutVars>
          <dgm:bulletEnabled val="1"/>
        </dgm:presLayoutVars>
      </dgm:prSet>
      <dgm:spPr/>
    </dgm:pt>
    <dgm:pt modelId="{1CEF8ED8-910C-4D6A-A440-AABF0CCB5698}" type="pres">
      <dgm:prSet presAssocID="{4C5BA5BF-31C5-4A65-BB32-1D0291FF4D6B}" presName="nodeFollowingNodes" presStyleLbl="node1" presStyleIdx="3" presStyleCnt="13">
        <dgm:presLayoutVars>
          <dgm:bulletEnabled val="1"/>
        </dgm:presLayoutVars>
      </dgm:prSet>
      <dgm:spPr/>
    </dgm:pt>
    <dgm:pt modelId="{4E6F2D78-E406-435F-9DD7-85877DBF3465}" type="pres">
      <dgm:prSet presAssocID="{B7F09ABF-5775-4CE2-8A7E-7B10D9EA06A8}" presName="nodeFollowingNodes" presStyleLbl="node1" presStyleIdx="4" presStyleCnt="13">
        <dgm:presLayoutVars>
          <dgm:bulletEnabled val="1"/>
        </dgm:presLayoutVars>
      </dgm:prSet>
      <dgm:spPr/>
    </dgm:pt>
    <dgm:pt modelId="{717E7941-E4EB-4B2F-9B51-4EFFC9105CBE}" type="pres">
      <dgm:prSet presAssocID="{4C359D5D-86F6-4D1F-9EAB-FC59FC5E161C}" presName="nodeFollowingNodes" presStyleLbl="node1" presStyleIdx="5" presStyleCnt="13">
        <dgm:presLayoutVars>
          <dgm:bulletEnabled val="1"/>
        </dgm:presLayoutVars>
      </dgm:prSet>
      <dgm:spPr/>
    </dgm:pt>
    <dgm:pt modelId="{1A771815-E875-44F4-B823-BFCC55984925}" type="pres">
      <dgm:prSet presAssocID="{C67F099B-A71A-4973-ACA4-2F9F1527DC1B}" presName="nodeFollowingNodes" presStyleLbl="node1" presStyleIdx="6" presStyleCnt="13">
        <dgm:presLayoutVars>
          <dgm:bulletEnabled val="1"/>
        </dgm:presLayoutVars>
      </dgm:prSet>
      <dgm:spPr/>
    </dgm:pt>
    <dgm:pt modelId="{B62A2025-AE5B-49B1-B9C6-4E46FD7C862C}" type="pres">
      <dgm:prSet presAssocID="{02E4E1BC-862F-4DD0-8C3A-E958BCECA9A8}" presName="nodeFollowingNodes" presStyleLbl="node1" presStyleIdx="7" presStyleCnt="13">
        <dgm:presLayoutVars>
          <dgm:bulletEnabled val="1"/>
        </dgm:presLayoutVars>
      </dgm:prSet>
      <dgm:spPr/>
    </dgm:pt>
    <dgm:pt modelId="{A0F70F61-6FC4-45C9-B882-C3E4307B1311}" type="pres">
      <dgm:prSet presAssocID="{9874024E-ED06-4EFB-9DA6-58F764F2602C}" presName="nodeFollowingNodes" presStyleLbl="node1" presStyleIdx="8" presStyleCnt="13">
        <dgm:presLayoutVars>
          <dgm:bulletEnabled val="1"/>
        </dgm:presLayoutVars>
      </dgm:prSet>
      <dgm:spPr/>
    </dgm:pt>
    <dgm:pt modelId="{81145EB4-FE9D-4456-97FB-2517129A00EB}" type="pres">
      <dgm:prSet presAssocID="{69FAB6A7-A086-4748-BBCE-727F200A6903}" presName="nodeFollowingNodes" presStyleLbl="node1" presStyleIdx="9" presStyleCnt="13">
        <dgm:presLayoutVars>
          <dgm:bulletEnabled val="1"/>
        </dgm:presLayoutVars>
      </dgm:prSet>
      <dgm:spPr/>
    </dgm:pt>
    <dgm:pt modelId="{F13ED91A-4C4D-4707-9BBB-085F9120A326}" type="pres">
      <dgm:prSet presAssocID="{F84B067E-8B00-412A-B977-A78BB44E1C45}" presName="nodeFollowingNodes" presStyleLbl="node1" presStyleIdx="10" presStyleCnt="13">
        <dgm:presLayoutVars>
          <dgm:bulletEnabled val="1"/>
        </dgm:presLayoutVars>
      </dgm:prSet>
      <dgm:spPr/>
    </dgm:pt>
    <dgm:pt modelId="{F84EF476-3CAA-4B7D-8C56-430EEE2EF62F}" type="pres">
      <dgm:prSet presAssocID="{AB39FC39-6927-4C73-976C-BEDDA0E0A5A2}" presName="nodeFollowingNodes" presStyleLbl="node1" presStyleIdx="11" presStyleCnt="13">
        <dgm:presLayoutVars>
          <dgm:bulletEnabled val="1"/>
        </dgm:presLayoutVars>
      </dgm:prSet>
      <dgm:spPr/>
    </dgm:pt>
    <dgm:pt modelId="{136AFB10-B56B-4F3D-BE5A-BF42CF8C4241}" type="pres">
      <dgm:prSet presAssocID="{59646EFD-8F53-4985-876D-326FA0690AD5}" presName="nodeFollowingNodes" presStyleLbl="node1" presStyleIdx="12" presStyleCnt="13">
        <dgm:presLayoutVars>
          <dgm:bulletEnabled val="1"/>
        </dgm:presLayoutVars>
      </dgm:prSet>
      <dgm:spPr/>
    </dgm:pt>
  </dgm:ptLst>
  <dgm:cxnLst>
    <dgm:cxn modelId="{D2DDD005-DEEC-43FE-95C9-7E5F8B585D5E}" type="presOf" srcId="{F84B067E-8B00-412A-B977-A78BB44E1C45}" destId="{F13ED91A-4C4D-4707-9BBB-085F9120A326}" srcOrd="0" destOrd="0" presId="urn:microsoft.com/office/officeart/2005/8/layout/cycle3"/>
    <dgm:cxn modelId="{232B3909-23FD-4FE2-8790-615FB4591BE1}" srcId="{5234D3EE-1441-4F9F-94B5-AC26C638F40E}" destId="{F84B067E-8B00-412A-B977-A78BB44E1C45}" srcOrd="10" destOrd="0" parTransId="{6F444B99-E852-4410-BF24-A3D1BC35F5BF}" sibTransId="{79C83543-674C-477A-95EA-F69FDE22BB80}"/>
    <dgm:cxn modelId="{BFC2470C-5975-43B1-8B43-F95EBEC2231D}" type="presOf" srcId="{C67F099B-A71A-4973-ACA4-2F9F1527DC1B}" destId="{1A771815-E875-44F4-B823-BFCC55984925}" srcOrd="0" destOrd="0" presId="urn:microsoft.com/office/officeart/2005/8/layout/cycle3"/>
    <dgm:cxn modelId="{48E2A010-95E8-4E05-B0AA-9A41C1527684}" type="presOf" srcId="{4C5BA5BF-31C5-4A65-BB32-1D0291FF4D6B}" destId="{1CEF8ED8-910C-4D6A-A440-AABF0CCB5698}" srcOrd="0" destOrd="0" presId="urn:microsoft.com/office/officeart/2005/8/layout/cycle3"/>
    <dgm:cxn modelId="{414ACE10-93FC-4178-861F-E58FF8209CAE}" srcId="{5234D3EE-1441-4F9F-94B5-AC26C638F40E}" destId="{02E4E1BC-862F-4DD0-8C3A-E958BCECA9A8}" srcOrd="7" destOrd="0" parTransId="{53BFF51B-53B0-4BA4-B8BB-0BCFAD1C2D51}" sibTransId="{558C65F4-F4A1-4008-8EA0-DFC117912CCA}"/>
    <dgm:cxn modelId="{683BF916-4F2A-47FC-AFE9-17A4FF8B905C}" type="presOf" srcId="{4C359D5D-86F6-4D1F-9EAB-FC59FC5E161C}" destId="{717E7941-E4EB-4B2F-9B51-4EFFC9105CBE}" srcOrd="0" destOrd="0" presId="urn:microsoft.com/office/officeart/2005/8/layout/cycle3"/>
    <dgm:cxn modelId="{B769C31D-3856-4B4F-B2AC-0CC1448A3957}" type="presOf" srcId="{9874024E-ED06-4EFB-9DA6-58F764F2602C}" destId="{A0F70F61-6FC4-45C9-B882-C3E4307B1311}" srcOrd="0" destOrd="0" presId="urn:microsoft.com/office/officeart/2005/8/layout/cycle3"/>
    <dgm:cxn modelId="{081CA72A-03B7-41B4-AC76-52CF825E0967}" type="presOf" srcId="{4B35D72B-FAB0-455C-AC91-5E4D47AEDD41}" destId="{17506B3E-E7D7-48D5-9769-1BAECF5B8E5B}" srcOrd="0" destOrd="0" presId="urn:microsoft.com/office/officeart/2005/8/layout/cycle3"/>
    <dgm:cxn modelId="{59DF1B2B-D466-46EE-AEAE-C5A0AEDE43F4}" type="presOf" srcId="{5234D3EE-1441-4F9F-94B5-AC26C638F40E}" destId="{4B33DE48-D269-4503-99D2-CEEB0AB9987F}" srcOrd="0" destOrd="0" presId="urn:microsoft.com/office/officeart/2005/8/layout/cycle3"/>
    <dgm:cxn modelId="{0C60862E-038E-41BB-B991-578C18C040FC}" type="presOf" srcId="{02E4E1BC-862F-4DD0-8C3A-E958BCECA9A8}" destId="{B62A2025-AE5B-49B1-B9C6-4E46FD7C862C}" srcOrd="0" destOrd="0" presId="urn:microsoft.com/office/officeart/2005/8/layout/cycle3"/>
    <dgm:cxn modelId="{09A95631-168B-428D-9412-3EF9BD51C1B3}" srcId="{5234D3EE-1441-4F9F-94B5-AC26C638F40E}" destId="{B7F09ABF-5775-4CE2-8A7E-7B10D9EA06A8}" srcOrd="4" destOrd="0" parTransId="{34307852-791C-4532-8A23-30B00BAF9B7A}" sibTransId="{C16C38A3-5192-41E2-A4FA-09D9AF28BE74}"/>
    <dgm:cxn modelId="{27FF5436-E184-49B6-9C40-7534FB30A2CC}" srcId="{5234D3EE-1441-4F9F-94B5-AC26C638F40E}" destId="{AB39FC39-6927-4C73-976C-BEDDA0E0A5A2}" srcOrd="11" destOrd="0" parTransId="{B616406A-6BCB-434D-8A37-188F848B39BF}" sibTransId="{02CB25AB-AA96-48B0-99BC-CE312D417FD4}"/>
    <dgm:cxn modelId="{4E16A236-0005-4DD0-9077-09BA3E6D8EFC}" type="presOf" srcId="{59646EFD-8F53-4985-876D-326FA0690AD5}" destId="{136AFB10-B56B-4F3D-BE5A-BF42CF8C4241}" srcOrd="0" destOrd="0" presId="urn:microsoft.com/office/officeart/2005/8/layout/cycle3"/>
    <dgm:cxn modelId="{24AEE73E-EBB1-4F93-98F4-714D35CC37CB}" srcId="{5234D3EE-1441-4F9F-94B5-AC26C638F40E}" destId="{59646EFD-8F53-4985-876D-326FA0690AD5}" srcOrd="12" destOrd="0" parTransId="{87BE8ECC-FD71-47E4-9FEA-5F3FCFB764E3}" sibTransId="{31EF9B28-561D-494B-9FBC-6A7C5899E95F}"/>
    <dgm:cxn modelId="{D30FC661-710E-400E-B85B-286929A2ED7C}" srcId="{5234D3EE-1441-4F9F-94B5-AC26C638F40E}" destId="{4C359D5D-86F6-4D1F-9EAB-FC59FC5E161C}" srcOrd="5" destOrd="0" parTransId="{59754062-EBD9-408D-A7F7-7456AAE1B2BD}" sibTransId="{6C560AB2-6CE1-4B7F-B0AB-3F4A25D6F181}"/>
    <dgm:cxn modelId="{B2F03143-61D6-49D2-94F5-3E6F5DF8B26A}" srcId="{5234D3EE-1441-4F9F-94B5-AC26C638F40E}" destId="{77A41BF8-DCC1-4F8D-9134-0702A779E24D}" srcOrd="1" destOrd="0" parTransId="{02F3A921-D3F1-4103-86BA-575FF507C04C}" sibTransId="{EDFDFCFB-2864-4771-98E3-C4DABCAD2D73}"/>
    <dgm:cxn modelId="{99065D66-7A4C-42F1-9097-42F81E934C2A}" type="presOf" srcId="{B7F09ABF-5775-4CE2-8A7E-7B10D9EA06A8}" destId="{4E6F2D78-E406-435F-9DD7-85877DBF3465}" srcOrd="0" destOrd="0" presId="urn:microsoft.com/office/officeart/2005/8/layout/cycle3"/>
    <dgm:cxn modelId="{20131F71-54A8-4DDE-8936-5A2E2985517B}" srcId="{5234D3EE-1441-4F9F-94B5-AC26C638F40E}" destId="{649B4930-5633-4193-8658-CB936960636D}" srcOrd="2" destOrd="0" parTransId="{1B903F2A-116A-42CF-93BF-5E8A42321ACD}" sibTransId="{E55334E2-4BC8-47E6-AFA6-E86A91BF96FC}"/>
    <dgm:cxn modelId="{B5A8A9A4-A871-4C33-9A2C-5E0DE1DC0945}" type="presOf" srcId="{649B4930-5633-4193-8658-CB936960636D}" destId="{7404C37F-DF8F-4CF4-80F4-9A6AC77F2AF4}" srcOrd="0" destOrd="0" presId="urn:microsoft.com/office/officeart/2005/8/layout/cycle3"/>
    <dgm:cxn modelId="{E39F69A8-F5EF-4AEC-BD06-C7EFFCD3259C}" srcId="{5234D3EE-1441-4F9F-94B5-AC26C638F40E}" destId="{4C5BA5BF-31C5-4A65-BB32-1D0291FF4D6B}" srcOrd="3" destOrd="0" parTransId="{81A53067-B141-4CE6-AE3A-C28E25253D2C}" sibTransId="{12A6CFC8-DA2E-4530-A768-73F3190F5131}"/>
    <dgm:cxn modelId="{5EA020B4-1DC3-4570-B4AB-DCFD56174247}" type="presOf" srcId="{C5EF5050-82EC-455A-ADF8-207D7742E2ED}" destId="{5D8C783E-584A-49E8-A178-371BBCF03EC1}" srcOrd="0" destOrd="0" presId="urn:microsoft.com/office/officeart/2005/8/layout/cycle3"/>
    <dgm:cxn modelId="{D61ED2B7-8B51-4CAD-B762-34247FCE3550}" srcId="{5234D3EE-1441-4F9F-94B5-AC26C638F40E}" destId="{C67F099B-A71A-4973-ACA4-2F9F1527DC1B}" srcOrd="6" destOrd="0" parTransId="{A1BC9ACA-CD58-4F08-A6F8-CB9AA0DF247E}" sibTransId="{F82A51B5-D002-4DC8-A8C5-A38D0D9E6265}"/>
    <dgm:cxn modelId="{0E9C55C2-0E24-429F-845A-6783B9F14A54}" type="presOf" srcId="{77A41BF8-DCC1-4F8D-9134-0702A779E24D}" destId="{7AA4F80F-67BD-4D64-849F-768FBB699891}" srcOrd="0" destOrd="0" presId="urn:microsoft.com/office/officeart/2005/8/layout/cycle3"/>
    <dgm:cxn modelId="{094ABEC7-EF54-4466-81AF-5D19DB19CD62}" type="presOf" srcId="{AB39FC39-6927-4C73-976C-BEDDA0E0A5A2}" destId="{F84EF476-3CAA-4B7D-8C56-430EEE2EF62F}" srcOrd="0" destOrd="0" presId="urn:microsoft.com/office/officeart/2005/8/layout/cycle3"/>
    <dgm:cxn modelId="{BF699EE0-E54F-4B4D-B04B-30A45FD35DCB}" srcId="{5234D3EE-1441-4F9F-94B5-AC26C638F40E}" destId="{69FAB6A7-A086-4748-BBCE-727F200A6903}" srcOrd="9" destOrd="0" parTransId="{158469CE-61BD-4C07-9786-871A504D4D12}" sibTransId="{B73A32A3-D202-4414-9493-A045592ED688}"/>
    <dgm:cxn modelId="{19DF3EE9-796A-454D-96E2-3321F67837EE}" srcId="{5234D3EE-1441-4F9F-94B5-AC26C638F40E}" destId="{C5EF5050-82EC-455A-ADF8-207D7742E2ED}" srcOrd="0" destOrd="0" parTransId="{88CF1E68-6D15-4831-8FAC-1D143A00EA50}" sibTransId="{4B35D72B-FAB0-455C-AC91-5E4D47AEDD41}"/>
    <dgm:cxn modelId="{4BAC6AF4-F239-448F-AF38-ADA6F93EC809}" srcId="{5234D3EE-1441-4F9F-94B5-AC26C638F40E}" destId="{9874024E-ED06-4EFB-9DA6-58F764F2602C}" srcOrd="8" destOrd="0" parTransId="{F36E0775-9F51-49F5-8894-7113651049BA}" sibTransId="{339FA631-9C1F-43B1-B977-820D23E5D5B8}"/>
    <dgm:cxn modelId="{BDEEDDF9-6641-4770-89B9-4E4EAB2FE41E}" type="presOf" srcId="{69FAB6A7-A086-4748-BBCE-727F200A6903}" destId="{81145EB4-FE9D-4456-97FB-2517129A00EB}" srcOrd="0" destOrd="0" presId="urn:microsoft.com/office/officeart/2005/8/layout/cycle3"/>
    <dgm:cxn modelId="{721BF243-F668-4DCB-858C-15BDD2DFDCE0}" type="presParOf" srcId="{4B33DE48-D269-4503-99D2-CEEB0AB9987F}" destId="{8C6940EA-46DC-43C8-8044-A7329DDDB8C0}" srcOrd="0" destOrd="0" presId="urn:microsoft.com/office/officeart/2005/8/layout/cycle3"/>
    <dgm:cxn modelId="{7A67DC18-3B9B-4070-962D-ACB18FA94DF4}" type="presParOf" srcId="{8C6940EA-46DC-43C8-8044-A7329DDDB8C0}" destId="{5D8C783E-584A-49E8-A178-371BBCF03EC1}" srcOrd="0" destOrd="0" presId="urn:microsoft.com/office/officeart/2005/8/layout/cycle3"/>
    <dgm:cxn modelId="{9F4BE410-77B2-44B2-BCFB-8CA0F98FA76D}" type="presParOf" srcId="{8C6940EA-46DC-43C8-8044-A7329DDDB8C0}" destId="{17506B3E-E7D7-48D5-9769-1BAECF5B8E5B}" srcOrd="1" destOrd="0" presId="urn:microsoft.com/office/officeart/2005/8/layout/cycle3"/>
    <dgm:cxn modelId="{90E5F596-B393-40F2-86AE-B6050DA517F2}" type="presParOf" srcId="{8C6940EA-46DC-43C8-8044-A7329DDDB8C0}" destId="{7AA4F80F-67BD-4D64-849F-768FBB699891}" srcOrd="2" destOrd="0" presId="urn:microsoft.com/office/officeart/2005/8/layout/cycle3"/>
    <dgm:cxn modelId="{1697EC99-8817-4A84-82C3-D0E89C0B947C}" type="presParOf" srcId="{8C6940EA-46DC-43C8-8044-A7329DDDB8C0}" destId="{7404C37F-DF8F-4CF4-80F4-9A6AC77F2AF4}" srcOrd="3" destOrd="0" presId="urn:microsoft.com/office/officeart/2005/8/layout/cycle3"/>
    <dgm:cxn modelId="{EBD3017A-A6A4-42E1-83C9-59799262B625}" type="presParOf" srcId="{8C6940EA-46DC-43C8-8044-A7329DDDB8C0}" destId="{1CEF8ED8-910C-4D6A-A440-AABF0CCB5698}" srcOrd="4" destOrd="0" presId="urn:microsoft.com/office/officeart/2005/8/layout/cycle3"/>
    <dgm:cxn modelId="{052B929F-63BE-40CD-A977-3B762EC1089A}" type="presParOf" srcId="{8C6940EA-46DC-43C8-8044-A7329DDDB8C0}" destId="{4E6F2D78-E406-435F-9DD7-85877DBF3465}" srcOrd="5" destOrd="0" presId="urn:microsoft.com/office/officeart/2005/8/layout/cycle3"/>
    <dgm:cxn modelId="{459C619E-625E-488D-9E03-390C55C5BC5F}" type="presParOf" srcId="{8C6940EA-46DC-43C8-8044-A7329DDDB8C0}" destId="{717E7941-E4EB-4B2F-9B51-4EFFC9105CBE}" srcOrd="6" destOrd="0" presId="urn:microsoft.com/office/officeart/2005/8/layout/cycle3"/>
    <dgm:cxn modelId="{1F762167-DCE9-4A06-83B8-2841151B1293}" type="presParOf" srcId="{8C6940EA-46DC-43C8-8044-A7329DDDB8C0}" destId="{1A771815-E875-44F4-B823-BFCC55984925}" srcOrd="7" destOrd="0" presId="urn:microsoft.com/office/officeart/2005/8/layout/cycle3"/>
    <dgm:cxn modelId="{937D83FD-2FF6-402A-AC16-3DC9333BB4D2}" type="presParOf" srcId="{8C6940EA-46DC-43C8-8044-A7329DDDB8C0}" destId="{B62A2025-AE5B-49B1-B9C6-4E46FD7C862C}" srcOrd="8" destOrd="0" presId="urn:microsoft.com/office/officeart/2005/8/layout/cycle3"/>
    <dgm:cxn modelId="{49A5FB99-0AFC-4B38-A8DE-E97A70AE99DE}" type="presParOf" srcId="{8C6940EA-46DC-43C8-8044-A7329DDDB8C0}" destId="{A0F70F61-6FC4-45C9-B882-C3E4307B1311}" srcOrd="9" destOrd="0" presId="urn:microsoft.com/office/officeart/2005/8/layout/cycle3"/>
    <dgm:cxn modelId="{5859C440-2D5B-40E5-B9D6-2617033A99F1}" type="presParOf" srcId="{8C6940EA-46DC-43C8-8044-A7329DDDB8C0}" destId="{81145EB4-FE9D-4456-97FB-2517129A00EB}" srcOrd="10" destOrd="0" presId="urn:microsoft.com/office/officeart/2005/8/layout/cycle3"/>
    <dgm:cxn modelId="{A5F33B19-CEDA-4920-9B56-305602642F30}" type="presParOf" srcId="{8C6940EA-46DC-43C8-8044-A7329DDDB8C0}" destId="{F13ED91A-4C4D-4707-9BBB-085F9120A326}" srcOrd="11" destOrd="0" presId="urn:microsoft.com/office/officeart/2005/8/layout/cycle3"/>
    <dgm:cxn modelId="{17896051-E446-4BBC-838F-410ABD554D79}" type="presParOf" srcId="{8C6940EA-46DC-43C8-8044-A7329DDDB8C0}" destId="{F84EF476-3CAA-4B7D-8C56-430EEE2EF62F}" srcOrd="12" destOrd="0" presId="urn:microsoft.com/office/officeart/2005/8/layout/cycle3"/>
    <dgm:cxn modelId="{9F36D475-15B6-444B-90B3-570AD9F73FCF}" type="presParOf" srcId="{8C6940EA-46DC-43C8-8044-A7329DDDB8C0}" destId="{136AFB10-B56B-4F3D-BE5A-BF42CF8C4241}" srcOrd="1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06B3E-E7D7-48D5-9769-1BAECF5B8E5B}">
      <dsp:nvSpPr>
        <dsp:cNvPr id="0" name=""/>
        <dsp:cNvSpPr/>
      </dsp:nvSpPr>
      <dsp:spPr>
        <a:xfrm>
          <a:off x="534540" y="-116280"/>
          <a:ext cx="5513474" cy="5513474"/>
        </a:xfrm>
        <a:prstGeom prst="circularArrow">
          <a:avLst>
            <a:gd name="adj1" fmla="val 5544"/>
            <a:gd name="adj2" fmla="val 330680"/>
            <a:gd name="adj3" fmla="val 15114187"/>
            <a:gd name="adj4" fmla="val 16613964"/>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C783E-584A-49E8-A178-371BBCF03EC1}">
      <dsp:nvSpPr>
        <dsp:cNvPr id="0" name=""/>
        <dsp:cNvSpPr/>
      </dsp:nvSpPr>
      <dsp:spPr>
        <a:xfrm>
          <a:off x="2805942" y="1230"/>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Problem Definition</a:t>
          </a:r>
        </a:p>
      </dsp:txBody>
      <dsp:txXfrm>
        <a:off x="2829634" y="24922"/>
        <a:ext cx="923285" cy="437950"/>
      </dsp:txXfrm>
    </dsp:sp>
    <dsp:sp modelId="{7AA4F80F-67BD-4D64-849F-768FBB699891}">
      <dsp:nvSpPr>
        <dsp:cNvPr id="0" name=""/>
        <dsp:cNvSpPr/>
      </dsp:nvSpPr>
      <dsp:spPr>
        <a:xfrm>
          <a:off x="3898581" y="270541"/>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Solution Proposal</a:t>
          </a:r>
        </a:p>
      </dsp:txBody>
      <dsp:txXfrm>
        <a:off x="3922273" y="294233"/>
        <a:ext cx="923285" cy="437950"/>
      </dsp:txXfrm>
    </dsp:sp>
    <dsp:sp modelId="{7404C37F-DF8F-4CF4-80F4-9A6AC77F2AF4}">
      <dsp:nvSpPr>
        <dsp:cNvPr id="0" name=""/>
        <dsp:cNvSpPr/>
      </dsp:nvSpPr>
      <dsp:spPr>
        <a:xfrm>
          <a:off x="4740910" y="1016779"/>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Preparing Data</a:t>
          </a:r>
        </a:p>
      </dsp:txBody>
      <dsp:txXfrm>
        <a:off x="4764602" y="1040471"/>
        <a:ext cx="923285" cy="437950"/>
      </dsp:txXfrm>
    </dsp:sp>
    <dsp:sp modelId="{1CEF8ED8-910C-4D6A-A440-AABF0CCB5698}">
      <dsp:nvSpPr>
        <dsp:cNvPr id="0" name=""/>
        <dsp:cNvSpPr/>
      </dsp:nvSpPr>
      <dsp:spPr>
        <a:xfrm>
          <a:off x="5139961" y="2068990"/>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Calculating Returns</a:t>
          </a:r>
        </a:p>
      </dsp:txBody>
      <dsp:txXfrm>
        <a:off x="5163653" y="2092682"/>
        <a:ext cx="923285" cy="437950"/>
      </dsp:txXfrm>
    </dsp:sp>
    <dsp:sp modelId="{4E6F2D78-E406-435F-9DD7-85877DBF3465}">
      <dsp:nvSpPr>
        <dsp:cNvPr id="0" name=""/>
        <dsp:cNvSpPr/>
      </dsp:nvSpPr>
      <dsp:spPr>
        <a:xfrm>
          <a:off x="5004316" y="3186125"/>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Preparing Data for PCA Calculation</a:t>
          </a:r>
        </a:p>
      </dsp:txBody>
      <dsp:txXfrm>
        <a:off x="5028008" y="3209817"/>
        <a:ext cx="923285" cy="437950"/>
      </dsp:txXfrm>
    </dsp:sp>
    <dsp:sp modelId="{717E7941-E4EB-4B2F-9B51-4EFFC9105CBE}">
      <dsp:nvSpPr>
        <dsp:cNvPr id="0" name=""/>
        <dsp:cNvSpPr/>
      </dsp:nvSpPr>
      <dsp:spPr>
        <a:xfrm>
          <a:off x="4365051" y="4112261"/>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PCA Transformation</a:t>
          </a:r>
        </a:p>
      </dsp:txBody>
      <dsp:txXfrm>
        <a:off x="4388743" y="4135953"/>
        <a:ext cx="923285" cy="437950"/>
      </dsp:txXfrm>
    </dsp:sp>
    <dsp:sp modelId="{1A771815-E875-44F4-B823-BFCC55984925}">
      <dsp:nvSpPr>
        <dsp:cNvPr id="0" name=""/>
        <dsp:cNvSpPr/>
      </dsp:nvSpPr>
      <dsp:spPr>
        <a:xfrm>
          <a:off x="3368612" y="4635232"/>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PC1 Composition</a:t>
          </a:r>
        </a:p>
      </dsp:txBody>
      <dsp:txXfrm>
        <a:off x="3392304" y="4658924"/>
        <a:ext cx="923285" cy="437950"/>
      </dsp:txXfrm>
    </dsp:sp>
    <dsp:sp modelId="{B62A2025-AE5B-49B1-B9C6-4E46FD7C862C}">
      <dsp:nvSpPr>
        <dsp:cNvPr id="0" name=""/>
        <dsp:cNvSpPr/>
      </dsp:nvSpPr>
      <dsp:spPr>
        <a:xfrm>
          <a:off x="2243272" y="4635232"/>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Testing the New Index</a:t>
          </a:r>
        </a:p>
      </dsp:txBody>
      <dsp:txXfrm>
        <a:off x="2266964" y="4658924"/>
        <a:ext cx="923285" cy="437950"/>
      </dsp:txXfrm>
    </dsp:sp>
    <dsp:sp modelId="{A0F70F61-6FC4-45C9-B882-C3E4307B1311}">
      <dsp:nvSpPr>
        <dsp:cNvPr id="0" name=""/>
        <dsp:cNvSpPr/>
      </dsp:nvSpPr>
      <dsp:spPr>
        <a:xfrm>
          <a:off x="1246834" y="4112261"/>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Beta Analysis</a:t>
          </a:r>
        </a:p>
      </dsp:txBody>
      <dsp:txXfrm>
        <a:off x="1270526" y="4135953"/>
        <a:ext cx="923285" cy="437950"/>
      </dsp:txXfrm>
    </dsp:sp>
    <dsp:sp modelId="{81145EB4-FE9D-4456-97FB-2517129A00EB}">
      <dsp:nvSpPr>
        <dsp:cNvPr id="0" name=""/>
        <dsp:cNvSpPr/>
      </dsp:nvSpPr>
      <dsp:spPr>
        <a:xfrm>
          <a:off x="607568" y="3186125"/>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PC2 Composition</a:t>
          </a:r>
        </a:p>
      </dsp:txBody>
      <dsp:txXfrm>
        <a:off x="631260" y="3209817"/>
        <a:ext cx="923285" cy="437950"/>
      </dsp:txXfrm>
    </dsp:sp>
    <dsp:sp modelId="{F13ED91A-4C4D-4707-9BBB-085F9120A326}">
      <dsp:nvSpPr>
        <dsp:cNvPr id="0" name=""/>
        <dsp:cNvSpPr/>
      </dsp:nvSpPr>
      <dsp:spPr>
        <a:xfrm>
          <a:off x="471923" y="2068990"/>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PC3 Composition</a:t>
          </a:r>
        </a:p>
      </dsp:txBody>
      <dsp:txXfrm>
        <a:off x="495615" y="2092682"/>
        <a:ext cx="923285" cy="437950"/>
      </dsp:txXfrm>
    </dsp:sp>
    <dsp:sp modelId="{F84EF476-3CAA-4B7D-8C56-430EEE2EF62F}">
      <dsp:nvSpPr>
        <dsp:cNvPr id="0" name=""/>
        <dsp:cNvSpPr/>
      </dsp:nvSpPr>
      <dsp:spPr>
        <a:xfrm>
          <a:off x="870974" y="1016779"/>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Power of Uncorrelation</a:t>
          </a:r>
        </a:p>
      </dsp:txBody>
      <dsp:txXfrm>
        <a:off x="894666" y="1040471"/>
        <a:ext cx="923285" cy="437950"/>
      </dsp:txXfrm>
    </dsp:sp>
    <dsp:sp modelId="{136AFB10-B56B-4F3D-BE5A-BF42CF8C4241}">
      <dsp:nvSpPr>
        <dsp:cNvPr id="0" name=""/>
        <dsp:cNvSpPr/>
      </dsp:nvSpPr>
      <dsp:spPr>
        <a:xfrm>
          <a:off x="1713303" y="270541"/>
          <a:ext cx="970669" cy="48533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Conclusion</a:t>
          </a:r>
        </a:p>
      </dsp:txBody>
      <dsp:txXfrm>
        <a:off x="1736995" y="294233"/>
        <a:ext cx="923285" cy="43795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Columbia Engineering Data Analytics Bootcamp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a:bodyPr>
          <a:lstStyle/>
          <a:p>
            <a:pPr>
              <a:lnSpc>
                <a:spcPct val="100000"/>
              </a:lnSpc>
            </a:pPr>
            <a:r>
              <a:rPr lang="en-US" sz="1600" dirty="0"/>
              <a:t>Final PROJECT</a:t>
            </a:r>
          </a:p>
          <a:p>
            <a:pPr>
              <a:lnSpc>
                <a:spcPct val="100000"/>
              </a:lnSpc>
            </a:pPr>
            <a:r>
              <a:rPr lang="en-US" sz="1600" dirty="0"/>
              <a:t>Fernando v. santos </a:t>
            </a:r>
            <a:r>
              <a:rPr lang="en-US" sz="1600" dirty="0" err="1"/>
              <a:t>filho</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PC1 Composition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292348" y="2212725"/>
            <a:ext cx="4267541" cy="3728455"/>
          </a:xfrm>
        </p:spPr>
        <p:txBody>
          <a:bodyPr>
            <a:normAutofit lnSpcReduction="10000"/>
          </a:bodyPr>
          <a:lstStyle/>
          <a:p>
            <a:r>
              <a:rPr lang="en-US" dirty="0"/>
              <a:t>In this chart, we can compare </a:t>
            </a:r>
            <a:r>
              <a:rPr lang="en-US" dirty="0" err="1"/>
              <a:t>Ibov</a:t>
            </a:r>
            <a:r>
              <a:rPr lang="en-US" dirty="0"/>
              <a:t> actual composition in red, and the composition of the index built with PC1 loadings in blue.  It is easy to observe that while in the original composition there’s high concentration of weight in few names (with one name being responsible for 12% of the index), in the PC1 we have a much smoother composition, what provides a much better diversification with no idiosyncratic risk concentrated in few names.</a:t>
            </a:r>
          </a:p>
        </p:txBody>
      </p:sp>
      <p:pic>
        <p:nvPicPr>
          <p:cNvPr id="4" name="Picture 3">
            <a:extLst>
              <a:ext uri="{FF2B5EF4-FFF2-40B4-BE49-F238E27FC236}">
                <a16:creationId xmlns:a16="http://schemas.microsoft.com/office/drawing/2014/main" id="{905BFCF1-7BF3-4D78-9D80-E83EC0930E0F}"/>
              </a:ext>
            </a:extLst>
          </p:cNvPr>
          <p:cNvPicPr>
            <a:picLocks noChangeAspect="1"/>
          </p:cNvPicPr>
          <p:nvPr/>
        </p:nvPicPr>
        <p:blipFill>
          <a:blip r:embed="rId2"/>
          <a:stretch>
            <a:fillRect/>
          </a:stretch>
        </p:blipFill>
        <p:spPr>
          <a:xfrm>
            <a:off x="4603526" y="2255737"/>
            <a:ext cx="7346249" cy="3728455"/>
          </a:xfrm>
          <a:prstGeom prst="rect">
            <a:avLst/>
          </a:prstGeom>
        </p:spPr>
      </p:pic>
    </p:spTree>
    <p:extLst>
      <p:ext uri="{BB962C8B-B14F-4D97-AF65-F5344CB8AC3E}">
        <p14:creationId xmlns:p14="http://schemas.microsoft.com/office/powerpoint/2010/main" val="318067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Testing the new index</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292349" y="2212725"/>
            <a:ext cx="4370486" cy="2619668"/>
          </a:xfrm>
        </p:spPr>
        <p:txBody>
          <a:bodyPr>
            <a:normAutofit fontScale="92500"/>
          </a:bodyPr>
          <a:lstStyle/>
          <a:p>
            <a:r>
              <a:rPr lang="en-US" dirty="0"/>
              <a:t>In this chart, we compare the performance of the official index (</a:t>
            </a:r>
            <a:r>
              <a:rPr lang="en-US" dirty="0" err="1"/>
              <a:t>Ibov</a:t>
            </a:r>
            <a:r>
              <a:rPr lang="en-US" dirty="0"/>
              <a:t>) and the index we’ve just built using the PC1.  The proposed index did provide better performance, but more importantly, the correlation against the existing index is extremally high (96.45%), even having a completely different portfolio composition.</a:t>
            </a:r>
          </a:p>
        </p:txBody>
      </p:sp>
      <p:pic>
        <p:nvPicPr>
          <p:cNvPr id="5" name="Picture 4">
            <a:extLst>
              <a:ext uri="{FF2B5EF4-FFF2-40B4-BE49-F238E27FC236}">
                <a16:creationId xmlns:a16="http://schemas.microsoft.com/office/drawing/2014/main" id="{02808AE0-A715-4145-BB3C-6E17F70092F9}"/>
              </a:ext>
            </a:extLst>
          </p:cNvPr>
          <p:cNvPicPr>
            <a:picLocks noChangeAspect="1"/>
          </p:cNvPicPr>
          <p:nvPr/>
        </p:nvPicPr>
        <p:blipFill>
          <a:blip r:embed="rId2"/>
          <a:stretch>
            <a:fillRect/>
          </a:stretch>
        </p:blipFill>
        <p:spPr>
          <a:xfrm>
            <a:off x="4481165" y="2136652"/>
            <a:ext cx="7650772" cy="3728455"/>
          </a:xfrm>
          <a:prstGeom prst="rect">
            <a:avLst/>
          </a:prstGeom>
        </p:spPr>
      </p:pic>
      <p:pic>
        <p:nvPicPr>
          <p:cNvPr id="8" name="Picture 7">
            <a:extLst>
              <a:ext uri="{FF2B5EF4-FFF2-40B4-BE49-F238E27FC236}">
                <a16:creationId xmlns:a16="http://schemas.microsoft.com/office/drawing/2014/main" id="{1B752A4C-0325-4B5C-AF2F-8DB63AA83D1D}"/>
              </a:ext>
            </a:extLst>
          </p:cNvPr>
          <p:cNvPicPr>
            <a:picLocks noChangeAspect="1"/>
          </p:cNvPicPr>
          <p:nvPr/>
        </p:nvPicPr>
        <p:blipFill>
          <a:blip r:embed="rId3"/>
          <a:stretch>
            <a:fillRect/>
          </a:stretch>
        </p:blipFill>
        <p:spPr>
          <a:xfrm>
            <a:off x="844365" y="5006776"/>
            <a:ext cx="3139243" cy="1134348"/>
          </a:xfrm>
          <a:prstGeom prst="rect">
            <a:avLst/>
          </a:prstGeom>
        </p:spPr>
      </p:pic>
    </p:spTree>
    <p:extLst>
      <p:ext uri="{BB962C8B-B14F-4D97-AF65-F5344CB8AC3E}">
        <p14:creationId xmlns:p14="http://schemas.microsoft.com/office/powerpoint/2010/main" val="84825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Beta Analysis</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365017" y="2691046"/>
            <a:ext cx="4370486" cy="2619668"/>
          </a:xfrm>
        </p:spPr>
        <p:txBody>
          <a:bodyPr>
            <a:normAutofit/>
          </a:bodyPr>
          <a:lstStyle/>
          <a:p>
            <a:r>
              <a:rPr lang="en-US" dirty="0"/>
              <a:t>In this chart we compare the Beta (sensitivity </a:t>
            </a:r>
            <a:r>
              <a:rPr lang="en-US"/>
              <a:t>against the index</a:t>
            </a:r>
            <a:r>
              <a:rPr lang="en-US" dirty="0"/>
              <a:t>) of the original </a:t>
            </a:r>
            <a:r>
              <a:rPr lang="en-US" dirty="0" err="1"/>
              <a:t>Ibov</a:t>
            </a:r>
            <a:r>
              <a:rPr lang="en-US" dirty="0"/>
              <a:t> (blue) and the new index (red).  We can observe that the Beta of the stocks using PC1 index is consistently lower than using the original one.  Lower Beta implies lower sensitivity to the underlying index, therefore lower risk.</a:t>
            </a:r>
          </a:p>
        </p:txBody>
      </p:sp>
      <p:pic>
        <p:nvPicPr>
          <p:cNvPr id="4" name="Picture 3">
            <a:extLst>
              <a:ext uri="{FF2B5EF4-FFF2-40B4-BE49-F238E27FC236}">
                <a16:creationId xmlns:a16="http://schemas.microsoft.com/office/drawing/2014/main" id="{A1FC9897-2E16-4B21-8ECD-E7346ED54A7E}"/>
              </a:ext>
            </a:extLst>
          </p:cNvPr>
          <p:cNvPicPr>
            <a:picLocks noChangeAspect="1"/>
          </p:cNvPicPr>
          <p:nvPr/>
        </p:nvPicPr>
        <p:blipFill>
          <a:blip r:embed="rId2"/>
          <a:stretch>
            <a:fillRect/>
          </a:stretch>
        </p:blipFill>
        <p:spPr>
          <a:xfrm>
            <a:off x="4662835" y="2255737"/>
            <a:ext cx="7426220" cy="3850141"/>
          </a:xfrm>
          <a:prstGeom prst="rect">
            <a:avLst/>
          </a:prstGeom>
        </p:spPr>
      </p:pic>
    </p:spTree>
    <p:extLst>
      <p:ext uri="{BB962C8B-B14F-4D97-AF65-F5344CB8AC3E}">
        <p14:creationId xmlns:p14="http://schemas.microsoft.com/office/powerpoint/2010/main" val="17327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PC2 Composition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365017" y="2200459"/>
            <a:ext cx="4370486" cy="3805083"/>
          </a:xfrm>
        </p:spPr>
        <p:txBody>
          <a:bodyPr>
            <a:normAutofit fontScale="92500" lnSpcReduction="20000"/>
          </a:bodyPr>
          <a:lstStyle/>
          <a:p>
            <a:r>
              <a:rPr lang="en-US" dirty="0"/>
              <a:t>Having eliminated directional stock moves through PC1, PC2 shows common patterns within the stocks aside of overall equities sentiment.  In this chart, we show the loadings of each stock in PC2, and we set different colors for different stock sectors.  As we can see, there’s a clear pattern on how different stock sectors behave, and PC2 represents long positions in Consumer Staples, Materials and Energy, against short positions in Industrials, Financials, Consumer Discretionary, Real State and Utilities.  So PC2 works perfectly as a measure of skewness in stock markets.</a:t>
            </a:r>
          </a:p>
        </p:txBody>
      </p:sp>
      <p:pic>
        <p:nvPicPr>
          <p:cNvPr id="5" name="Picture 4">
            <a:extLst>
              <a:ext uri="{FF2B5EF4-FFF2-40B4-BE49-F238E27FC236}">
                <a16:creationId xmlns:a16="http://schemas.microsoft.com/office/drawing/2014/main" id="{55D55754-2B76-4567-9336-78D62054037D}"/>
              </a:ext>
            </a:extLst>
          </p:cNvPr>
          <p:cNvPicPr>
            <a:picLocks noChangeAspect="1"/>
          </p:cNvPicPr>
          <p:nvPr/>
        </p:nvPicPr>
        <p:blipFill>
          <a:blip r:embed="rId2"/>
          <a:stretch>
            <a:fillRect/>
          </a:stretch>
        </p:blipFill>
        <p:spPr>
          <a:xfrm>
            <a:off x="4880325" y="2371832"/>
            <a:ext cx="7311675" cy="3680906"/>
          </a:xfrm>
          <a:prstGeom prst="rect">
            <a:avLst/>
          </a:prstGeom>
        </p:spPr>
      </p:pic>
    </p:spTree>
    <p:extLst>
      <p:ext uri="{BB962C8B-B14F-4D97-AF65-F5344CB8AC3E}">
        <p14:creationId xmlns:p14="http://schemas.microsoft.com/office/powerpoint/2010/main" val="3710391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PC3 Composition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365017" y="2200459"/>
            <a:ext cx="4370486" cy="3805083"/>
          </a:xfrm>
        </p:spPr>
        <p:txBody>
          <a:bodyPr>
            <a:normAutofit fontScale="85000" lnSpcReduction="10000"/>
          </a:bodyPr>
          <a:lstStyle/>
          <a:p>
            <a:r>
              <a:rPr lang="en-US" dirty="0"/>
              <a:t>Although not as pronounced as PC2, PC3 also shows very good patterns in terms of stock sectors.  PC3 loadings show long positions in Consumer Staples, Consumer Discretionary, Real Estate, Information Technology, Health Care and Communication Services, against short positions in Financials, Materials and Energy.  Please note that compared to PC2, while Consumer Staples and Financials remain in the same direction, sectors like  Materials, Energy, Consumer Discretionary and Real Estate flip sides.  So, while PC1 represents a weighted parallel move on stocks, and PC2 the skewness, PC3 brings excellent indication of convexity.</a:t>
            </a:r>
          </a:p>
        </p:txBody>
      </p:sp>
      <p:pic>
        <p:nvPicPr>
          <p:cNvPr id="4" name="Picture 3">
            <a:extLst>
              <a:ext uri="{FF2B5EF4-FFF2-40B4-BE49-F238E27FC236}">
                <a16:creationId xmlns:a16="http://schemas.microsoft.com/office/drawing/2014/main" id="{90821895-A2A2-49FF-A912-2DEB77E6BF4B}"/>
              </a:ext>
            </a:extLst>
          </p:cNvPr>
          <p:cNvPicPr>
            <a:picLocks noChangeAspect="1"/>
          </p:cNvPicPr>
          <p:nvPr/>
        </p:nvPicPr>
        <p:blipFill>
          <a:blip r:embed="rId2"/>
          <a:stretch>
            <a:fillRect/>
          </a:stretch>
        </p:blipFill>
        <p:spPr>
          <a:xfrm>
            <a:off x="4896227" y="2255737"/>
            <a:ext cx="7295773" cy="3730170"/>
          </a:xfrm>
          <a:prstGeom prst="rect">
            <a:avLst/>
          </a:prstGeom>
        </p:spPr>
      </p:pic>
    </p:spTree>
    <p:extLst>
      <p:ext uri="{BB962C8B-B14F-4D97-AF65-F5344CB8AC3E}">
        <p14:creationId xmlns:p14="http://schemas.microsoft.com/office/powerpoint/2010/main" val="374758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normAutofit fontScale="90000"/>
          </a:bodyPr>
          <a:lstStyle/>
          <a:p>
            <a:r>
              <a:rPr lang="en-US" dirty="0"/>
              <a:t>The Power of Breaking the Traditional Index into Uncorrelated Strategies</a:t>
            </a:r>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365017" y="2200459"/>
            <a:ext cx="4370486" cy="3805083"/>
          </a:xfrm>
        </p:spPr>
        <p:txBody>
          <a:bodyPr>
            <a:normAutofit fontScale="77500" lnSpcReduction="20000"/>
          </a:bodyPr>
          <a:lstStyle/>
          <a:p>
            <a:r>
              <a:rPr lang="en-US" dirty="0"/>
              <a:t>As mentioned in the beginning of this presentation, what really maters for investors is the return for the risk they run, as risk can always be scaled according to their appetite/tolerance.  Return per risk is generally expressed as the Sharpe Ratio.  If an investor had purely ran equities risk through the index, he would have obtained a 0.62 Sharpe in this period.  But if we break their exposure through the 3 main principal components as different strategies, being the first one Beta weighted parallel shift (PC1), Skew (PC2) and Convexity (PC3), the Sharpe increases to 1.33.  If we add more PC’s (like 5), it keeps increasing to 1.46, even having negative return in PC4.  But as mentioned before, since it is hard to interpret the PC’s beyond 3, we will refrain to the first 3 ones. </a:t>
            </a:r>
          </a:p>
        </p:txBody>
      </p:sp>
      <p:pic>
        <p:nvPicPr>
          <p:cNvPr id="5" name="Picture 4">
            <a:extLst>
              <a:ext uri="{FF2B5EF4-FFF2-40B4-BE49-F238E27FC236}">
                <a16:creationId xmlns:a16="http://schemas.microsoft.com/office/drawing/2014/main" id="{756317A1-CD75-4382-A204-458FF7B0C731}"/>
              </a:ext>
            </a:extLst>
          </p:cNvPr>
          <p:cNvPicPr>
            <a:picLocks noChangeAspect="1"/>
          </p:cNvPicPr>
          <p:nvPr/>
        </p:nvPicPr>
        <p:blipFill>
          <a:blip r:embed="rId2"/>
          <a:stretch>
            <a:fillRect/>
          </a:stretch>
        </p:blipFill>
        <p:spPr>
          <a:xfrm>
            <a:off x="5628903" y="3940764"/>
            <a:ext cx="2668690" cy="1696651"/>
          </a:xfrm>
          <a:prstGeom prst="rect">
            <a:avLst/>
          </a:prstGeom>
        </p:spPr>
      </p:pic>
      <p:pic>
        <p:nvPicPr>
          <p:cNvPr id="10" name="Picture 9">
            <a:extLst>
              <a:ext uri="{FF2B5EF4-FFF2-40B4-BE49-F238E27FC236}">
                <a16:creationId xmlns:a16="http://schemas.microsoft.com/office/drawing/2014/main" id="{F4C4283C-5A1E-441A-A034-9A5C9BA9E91A}"/>
              </a:ext>
            </a:extLst>
          </p:cNvPr>
          <p:cNvPicPr>
            <a:picLocks noChangeAspect="1"/>
          </p:cNvPicPr>
          <p:nvPr/>
        </p:nvPicPr>
        <p:blipFill>
          <a:blip r:embed="rId3"/>
          <a:stretch>
            <a:fillRect/>
          </a:stretch>
        </p:blipFill>
        <p:spPr>
          <a:xfrm>
            <a:off x="5645610" y="2858912"/>
            <a:ext cx="2548340" cy="540557"/>
          </a:xfrm>
          <a:prstGeom prst="rect">
            <a:avLst/>
          </a:prstGeom>
        </p:spPr>
      </p:pic>
      <p:pic>
        <p:nvPicPr>
          <p:cNvPr id="12" name="Picture 11">
            <a:extLst>
              <a:ext uri="{FF2B5EF4-FFF2-40B4-BE49-F238E27FC236}">
                <a16:creationId xmlns:a16="http://schemas.microsoft.com/office/drawing/2014/main" id="{5340EFE3-82E3-4EA0-AE29-50EDFF40C507}"/>
              </a:ext>
            </a:extLst>
          </p:cNvPr>
          <p:cNvPicPr>
            <a:picLocks noChangeAspect="1"/>
          </p:cNvPicPr>
          <p:nvPr/>
        </p:nvPicPr>
        <p:blipFill>
          <a:blip r:embed="rId4"/>
          <a:stretch>
            <a:fillRect/>
          </a:stretch>
        </p:blipFill>
        <p:spPr>
          <a:xfrm>
            <a:off x="8764596" y="2798192"/>
            <a:ext cx="2600325" cy="928688"/>
          </a:xfrm>
          <a:prstGeom prst="rect">
            <a:avLst/>
          </a:prstGeom>
        </p:spPr>
      </p:pic>
      <p:pic>
        <p:nvPicPr>
          <p:cNvPr id="13" name="Picture 12">
            <a:extLst>
              <a:ext uri="{FF2B5EF4-FFF2-40B4-BE49-F238E27FC236}">
                <a16:creationId xmlns:a16="http://schemas.microsoft.com/office/drawing/2014/main" id="{F184BCCB-4A25-451D-A3BE-86B87CA4D73A}"/>
              </a:ext>
            </a:extLst>
          </p:cNvPr>
          <p:cNvPicPr>
            <a:picLocks noChangeAspect="1"/>
          </p:cNvPicPr>
          <p:nvPr/>
        </p:nvPicPr>
        <p:blipFill>
          <a:blip r:embed="rId5"/>
          <a:stretch>
            <a:fillRect/>
          </a:stretch>
        </p:blipFill>
        <p:spPr>
          <a:xfrm>
            <a:off x="8764596" y="4301243"/>
            <a:ext cx="2600325" cy="1300163"/>
          </a:xfrm>
          <a:prstGeom prst="rect">
            <a:avLst/>
          </a:prstGeom>
        </p:spPr>
      </p:pic>
      <p:sp>
        <p:nvSpPr>
          <p:cNvPr id="14" name="TextBox 13">
            <a:extLst>
              <a:ext uri="{FF2B5EF4-FFF2-40B4-BE49-F238E27FC236}">
                <a16:creationId xmlns:a16="http://schemas.microsoft.com/office/drawing/2014/main" id="{7A1FDE50-68E4-43B1-903C-B35BC4D2D79E}"/>
              </a:ext>
            </a:extLst>
          </p:cNvPr>
          <p:cNvSpPr txBox="1"/>
          <p:nvPr/>
        </p:nvSpPr>
        <p:spPr>
          <a:xfrm>
            <a:off x="6211862" y="3610422"/>
            <a:ext cx="1415837" cy="369332"/>
          </a:xfrm>
          <a:prstGeom prst="rect">
            <a:avLst/>
          </a:prstGeom>
          <a:noFill/>
        </p:spPr>
        <p:txBody>
          <a:bodyPr wrap="none" rtlCol="0">
            <a:spAutoFit/>
          </a:bodyPr>
          <a:lstStyle/>
          <a:p>
            <a:r>
              <a:rPr lang="en-US" dirty="0"/>
              <a:t>PC’s Indexes</a:t>
            </a:r>
          </a:p>
        </p:txBody>
      </p:sp>
      <p:sp>
        <p:nvSpPr>
          <p:cNvPr id="15" name="TextBox 14">
            <a:extLst>
              <a:ext uri="{FF2B5EF4-FFF2-40B4-BE49-F238E27FC236}">
                <a16:creationId xmlns:a16="http://schemas.microsoft.com/office/drawing/2014/main" id="{92E56397-3342-47A7-B784-09FE857B497F}"/>
              </a:ext>
            </a:extLst>
          </p:cNvPr>
          <p:cNvSpPr txBox="1"/>
          <p:nvPr/>
        </p:nvSpPr>
        <p:spPr>
          <a:xfrm>
            <a:off x="9288155" y="3918334"/>
            <a:ext cx="1672958" cy="369332"/>
          </a:xfrm>
          <a:prstGeom prst="rect">
            <a:avLst/>
          </a:prstGeom>
          <a:noFill/>
        </p:spPr>
        <p:txBody>
          <a:bodyPr wrap="none" rtlCol="0">
            <a:spAutoFit/>
          </a:bodyPr>
          <a:lstStyle/>
          <a:p>
            <a:r>
              <a:rPr lang="en-US" dirty="0"/>
              <a:t>5 PC’s Portfolio</a:t>
            </a:r>
          </a:p>
        </p:txBody>
      </p:sp>
      <p:sp>
        <p:nvSpPr>
          <p:cNvPr id="16" name="TextBox 15">
            <a:extLst>
              <a:ext uri="{FF2B5EF4-FFF2-40B4-BE49-F238E27FC236}">
                <a16:creationId xmlns:a16="http://schemas.microsoft.com/office/drawing/2014/main" id="{DC3D4D6F-B3E4-437B-90F8-EF7AB1B67DEA}"/>
              </a:ext>
            </a:extLst>
          </p:cNvPr>
          <p:cNvSpPr txBox="1"/>
          <p:nvPr/>
        </p:nvSpPr>
        <p:spPr>
          <a:xfrm>
            <a:off x="9293062" y="2428860"/>
            <a:ext cx="1672958" cy="369332"/>
          </a:xfrm>
          <a:prstGeom prst="rect">
            <a:avLst/>
          </a:prstGeom>
          <a:noFill/>
        </p:spPr>
        <p:txBody>
          <a:bodyPr wrap="none" rtlCol="0">
            <a:spAutoFit/>
          </a:bodyPr>
          <a:lstStyle/>
          <a:p>
            <a:r>
              <a:rPr lang="en-US" dirty="0"/>
              <a:t>3 PC’s Portfolio</a:t>
            </a:r>
          </a:p>
        </p:txBody>
      </p:sp>
      <p:sp>
        <p:nvSpPr>
          <p:cNvPr id="17" name="TextBox 16">
            <a:extLst>
              <a:ext uri="{FF2B5EF4-FFF2-40B4-BE49-F238E27FC236}">
                <a16:creationId xmlns:a16="http://schemas.microsoft.com/office/drawing/2014/main" id="{F45CB1B8-30D3-405C-898F-1F5FABB8041F}"/>
              </a:ext>
            </a:extLst>
          </p:cNvPr>
          <p:cNvSpPr txBox="1"/>
          <p:nvPr/>
        </p:nvSpPr>
        <p:spPr>
          <a:xfrm>
            <a:off x="6211862" y="2489580"/>
            <a:ext cx="1165768" cy="369332"/>
          </a:xfrm>
          <a:prstGeom prst="rect">
            <a:avLst/>
          </a:prstGeom>
          <a:noFill/>
        </p:spPr>
        <p:txBody>
          <a:bodyPr wrap="none" rtlCol="0">
            <a:spAutoFit/>
          </a:bodyPr>
          <a:lstStyle/>
          <a:p>
            <a:r>
              <a:rPr lang="en-US" dirty="0" err="1"/>
              <a:t>Ibov</a:t>
            </a:r>
            <a:r>
              <a:rPr lang="en-US" dirty="0"/>
              <a:t> Index</a:t>
            </a:r>
          </a:p>
        </p:txBody>
      </p:sp>
    </p:spTree>
    <p:extLst>
      <p:ext uri="{BB962C8B-B14F-4D97-AF65-F5344CB8AC3E}">
        <p14:creationId xmlns:p14="http://schemas.microsoft.com/office/powerpoint/2010/main" val="264017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Conclusion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540630" y="2255737"/>
            <a:ext cx="10615050" cy="3339664"/>
          </a:xfrm>
        </p:spPr>
        <p:txBody>
          <a:bodyPr>
            <a:normAutofit fontScale="70000" lnSpcReduction="20000"/>
          </a:bodyPr>
          <a:lstStyle/>
          <a:p>
            <a:pPr>
              <a:buFont typeface="Wingdings" panose="05000000000000000000" pitchFamily="2" charset="2"/>
              <a:buChar char="§"/>
            </a:pPr>
            <a:r>
              <a:rPr lang="en-US" dirty="0"/>
              <a:t> As presented in this project, the index built through the PC1 is more efficient for portfolio construction than using the original index, since:</a:t>
            </a:r>
          </a:p>
          <a:p>
            <a:pPr lvl="1">
              <a:buFont typeface="Wingdings" panose="05000000000000000000" pitchFamily="2" charset="2"/>
              <a:buChar char="§"/>
            </a:pPr>
            <a:r>
              <a:rPr lang="en-US" dirty="0"/>
              <a:t>It eliminates the problem of having high weigh concentrations in the index because of market capitalization;</a:t>
            </a:r>
          </a:p>
          <a:p>
            <a:pPr lvl="1">
              <a:buFont typeface="Wingdings" panose="05000000000000000000" pitchFamily="2" charset="2"/>
              <a:buChar char="§"/>
            </a:pPr>
            <a:r>
              <a:rPr lang="en-US" dirty="0"/>
              <a:t>It provides much better portfolio diversification and less idiosyncratic risk;</a:t>
            </a:r>
          </a:p>
          <a:p>
            <a:pPr lvl="1">
              <a:buFont typeface="Wingdings" panose="05000000000000000000" pitchFamily="2" charset="2"/>
              <a:buChar char="§"/>
            </a:pPr>
            <a:r>
              <a:rPr lang="en-US" dirty="0"/>
              <a:t>It has a very high correlation with original index, even having a totally different portfolio composition;</a:t>
            </a:r>
          </a:p>
          <a:p>
            <a:pPr lvl="1">
              <a:buFont typeface="Wingdings" panose="05000000000000000000" pitchFamily="2" charset="2"/>
              <a:buChar char="§"/>
            </a:pPr>
            <a:r>
              <a:rPr lang="en-US" dirty="0"/>
              <a:t>Stock returns have lower sensitivity to the new index despite of the high correlation, meaning that it provides lower risk.</a:t>
            </a:r>
          </a:p>
          <a:p>
            <a:pPr>
              <a:buFont typeface="Wingdings" panose="05000000000000000000" pitchFamily="2" charset="2"/>
              <a:buChar char="§"/>
            </a:pPr>
            <a:r>
              <a:rPr lang="en-US" dirty="0"/>
              <a:t>The downside of using such an index in risk management is that we cannot trade this index in the market, just like futures on stock index.  However, we can still use the existing index as instrument, and use its Beta against the PC1 index, decomposing its risk according the weights of the new index.</a:t>
            </a:r>
          </a:p>
          <a:p>
            <a:pPr>
              <a:buFont typeface="Wingdings" panose="05000000000000000000" pitchFamily="2" charset="2"/>
              <a:buChar char="§"/>
            </a:pPr>
            <a:r>
              <a:rPr lang="en-US" dirty="0"/>
              <a:t>Although this presentation was more focused on the PC1, the same way it explains Beta weighted parallel move of the stock markets, PC2 provides excellent explanation of skewness, while PC3 brings represents how the skew changes, bringing convexity to the profile.  Other PC’s also have reasonable explanation power, but beyond this level interpretation becomes very challenging, so they are not part of the analysis.</a:t>
            </a:r>
          </a:p>
          <a:p>
            <a:pPr>
              <a:buFont typeface="Wingdings" panose="05000000000000000000" pitchFamily="2" charset="2"/>
              <a:buChar char="§"/>
            </a:pPr>
            <a:r>
              <a:rPr lang="en-US" dirty="0"/>
              <a:t>The fact that there’s no official index following this principle, shows that financial markets still have a long way to go using machine learning to get alternative ways of risk management.</a:t>
            </a:r>
          </a:p>
        </p:txBody>
      </p:sp>
    </p:spTree>
    <p:extLst>
      <p:ext uri="{BB962C8B-B14F-4D97-AF65-F5344CB8AC3E}">
        <p14:creationId xmlns:p14="http://schemas.microsoft.com/office/powerpoint/2010/main" val="120890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BFEF-9C64-46A1-8EF3-3C1BDB1B6237}"/>
              </a:ext>
            </a:extLst>
          </p:cNvPr>
          <p:cNvSpPr>
            <a:spLocks noGrp="1"/>
          </p:cNvSpPr>
          <p:nvPr>
            <p:ph type="title"/>
          </p:nvPr>
        </p:nvSpPr>
        <p:spPr/>
        <p:txBody>
          <a:bodyPr/>
          <a:lstStyle/>
          <a:p>
            <a:r>
              <a:rPr lang="en-US" dirty="0"/>
              <a:t>Creating Alternative Stock Indexes Using Unsupervised ML</a:t>
            </a:r>
          </a:p>
        </p:txBody>
      </p:sp>
      <p:sp>
        <p:nvSpPr>
          <p:cNvPr id="3" name="Content Placeholder 2">
            <a:extLst>
              <a:ext uri="{FF2B5EF4-FFF2-40B4-BE49-F238E27FC236}">
                <a16:creationId xmlns:a16="http://schemas.microsoft.com/office/drawing/2014/main" id="{36E62EA2-3246-4594-B414-62CA1F0C1A7B}"/>
              </a:ext>
            </a:extLst>
          </p:cNvPr>
          <p:cNvSpPr>
            <a:spLocks noGrp="1"/>
          </p:cNvSpPr>
          <p:nvPr>
            <p:ph idx="1"/>
          </p:nvPr>
        </p:nvSpPr>
        <p:spPr/>
        <p:txBody>
          <a:bodyPr/>
          <a:lstStyle/>
          <a:p>
            <a:r>
              <a:rPr lang="en-US" dirty="0"/>
              <a:t>- Author: Fernando Vieira Santos Filho</a:t>
            </a:r>
          </a:p>
          <a:p>
            <a:r>
              <a:rPr lang="en-US" dirty="0"/>
              <a:t>- Prepared for Columbia Engineering Data Analytics Bootcamp – June 2021</a:t>
            </a:r>
          </a:p>
          <a:p>
            <a:r>
              <a:rPr lang="en-US" dirty="0"/>
              <a:t>- Software: Python</a:t>
            </a:r>
          </a:p>
          <a:p>
            <a:r>
              <a:rPr lang="en-US" dirty="0"/>
              <a:t>- Data: Bloomberg – Brazil Stock Markets</a:t>
            </a:r>
          </a:p>
          <a:p>
            <a:pPr marL="0" indent="0">
              <a:buNone/>
            </a:pPr>
            <a:endParaRPr lang="en-US" dirty="0"/>
          </a:p>
        </p:txBody>
      </p:sp>
    </p:spTree>
    <p:extLst>
      <p:ext uri="{BB962C8B-B14F-4D97-AF65-F5344CB8AC3E}">
        <p14:creationId xmlns:p14="http://schemas.microsoft.com/office/powerpoint/2010/main" val="201115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0BFEF-9C64-46A1-8EF3-3C1BDB1B6237}"/>
              </a:ext>
            </a:extLst>
          </p:cNvPr>
          <p:cNvSpPr>
            <a:spLocks noGrp="1"/>
          </p:cNvSpPr>
          <p:nvPr>
            <p:ph type="title"/>
          </p:nvPr>
        </p:nvSpPr>
        <p:spPr>
          <a:xfrm>
            <a:off x="643467" y="634946"/>
            <a:ext cx="3689094" cy="5055904"/>
          </a:xfrm>
        </p:spPr>
        <p:txBody>
          <a:bodyPr anchor="ctr">
            <a:normAutofit/>
          </a:bodyPr>
          <a:lstStyle/>
          <a:p>
            <a:pPr algn="r"/>
            <a:r>
              <a:rPr lang="en-US" sz="4000"/>
              <a:t>Creating Alternative Stock Indexes Using Unsupervised ML</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9E10DC7-1111-47B9-86DE-E68D4309BAA2}"/>
              </a:ext>
            </a:extLst>
          </p:cNvPr>
          <p:cNvGraphicFramePr>
            <a:graphicFrameLocks noGrp="1"/>
          </p:cNvGraphicFramePr>
          <p:nvPr>
            <p:ph idx="1"/>
            <p:extLst>
              <p:ext uri="{D42A27DB-BD31-4B8C-83A1-F6EECF244321}">
                <p14:modId xmlns:p14="http://schemas.microsoft.com/office/powerpoint/2010/main" val="2124165983"/>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96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DFB8-9709-4922-892F-563F6AD418B2}"/>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F3887AF-C934-424A-B332-AEC29264FC72}"/>
              </a:ext>
            </a:extLst>
          </p:cNvPr>
          <p:cNvSpPr>
            <a:spLocks noGrp="1"/>
          </p:cNvSpPr>
          <p:nvPr>
            <p:ph idx="1"/>
          </p:nvPr>
        </p:nvSpPr>
        <p:spPr/>
        <p:txBody>
          <a:bodyPr/>
          <a:lstStyle/>
          <a:p>
            <a:pPr>
              <a:buFont typeface="Wingdings" panose="05000000000000000000" pitchFamily="2" charset="2"/>
              <a:buChar char="§"/>
            </a:pPr>
            <a:r>
              <a:rPr lang="en-US" dirty="0"/>
              <a:t> Current indexes methodology are driven by economic representation of the stock market, since they weight the size of each company (market capitalization)</a:t>
            </a:r>
          </a:p>
          <a:p>
            <a:pPr>
              <a:buFont typeface="Wingdings" panose="05000000000000000000" pitchFamily="2" charset="2"/>
              <a:buChar char="§"/>
            </a:pPr>
            <a:r>
              <a:rPr lang="en-US" dirty="0"/>
              <a:t>This methodology makes the index very dependable on very large companies and don’t provide enough risk diversification, especially in emerging countries like Brazil, where the concentration on big names gets even stronger (therefore we are using this country it in this project)</a:t>
            </a:r>
          </a:p>
          <a:p>
            <a:pPr>
              <a:buFont typeface="Wingdings" panose="05000000000000000000" pitchFamily="2" charset="2"/>
              <a:buChar char="§"/>
            </a:pPr>
            <a:r>
              <a:rPr lang="en-US" dirty="0"/>
              <a:t> Investors don’t really care about market capitalization; they are more concerned in having a better return for their risk (better Sharpe Ratio)</a:t>
            </a:r>
          </a:p>
          <a:p>
            <a:pPr>
              <a:buFont typeface="Wingdings" panose="05000000000000000000" pitchFamily="2" charset="2"/>
              <a:buChar char="§"/>
            </a:pPr>
            <a:r>
              <a:rPr lang="en-US" dirty="0"/>
              <a:t>Classic style factors indexes are assumed to have low correlation within themselves, but this assumption is not necessarily true.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357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B4C0-A378-4FD4-890A-A493554B4A16}"/>
              </a:ext>
            </a:extLst>
          </p:cNvPr>
          <p:cNvSpPr>
            <a:spLocks noGrp="1"/>
          </p:cNvSpPr>
          <p:nvPr>
            <p:ph type="title"/>
          </p:nvPr>
        </p:nvSpPr>
        <p:spPr/>
        <p:txBody>
          <a:bodyPr/>
          <a:lstStyle/>
          <a:p>
            <a:r>
              <a:rPr lang="en-US" dirty="0"/>
              <a:t>Solution Proposal</a:t>
            </a:r>
          </a:p>
        </p:txBody>
      </p:sp>
      <p:sp>
        <p:nvSpPr>
          <p:cNvPr id="3" name="Content Placeholder 2">
            <a:extLst>
              <a:ext uri="{FF2B5EF4-FFF2-40B4-BE49-F238E27FC236}">
                <a16:creationId xmlns:a16="http://schemas.microsoft.com/office/drawing/2014/main" id="{F0FE54DE-72F8-42A1-9243-F8EEC0749B11}"/>
              </a:ext>
            </a:extLst>
          </p:cNvPr>
          <p:cNvSpPr>
            <a:spLocks noGrp="1"/>
          </p:cNvSpPr>
          <p:nvPr>
            <p:ph idx="1"/>
          </p:nvPr>
        </p:nvSpPr>
        <p:spPr/>
        <p:txBody>
          <a:bodyPr/>
          <a:lstStyle/>
          <a:p>
            <a:pPr>
              <a:buFont typeface="Wingdings" panose="05000000000000000000" pitchFamily="2" charset="2"/>
              <a:buChar char="§"/>
            </a:pPr>
            <a:r>
              <a:rPr lang="en-US" dirty="0"/>
              <a:t> Using Unsupervised Machine Learning (PCA) to find common factors across different stocks within a data series to build an alternative index that represents sensitivity of the overall stock market without taking in consideration market capitalization.</a:t>
            </a:r>
          </a:p>
          <a:p>
            <a:pPr>
              <a:buFont typeface="Wingdings" panose="05000000000000000000" pitchFamily="2" charset="2"/>
              <a:buChar char="§"/>
            </a:pPr>
            <a:r>
              <a:rPr lang="en-US" dirty="0"/>
              <a:t>Validate that this index is a good representation of the market.</a:t>
            </a:r>
          </a:p>
          <a:p>
            <a:pPr>
              <a:buFont typeface="Wingdings" panose="05000000000000000000" pitchFamily="2" charset="2"/>
              <a:buChar char="§"/>
            </a:pPr>
            <a:r>
              <a:rPr lang="en-US" dirty="0"/>
              <a:t>Generate other principal components that can be used as a style factors, but with no correlation within themselves.</a:t>
            </a:r>
          </a:p>
        </p:txBody>
      </p:sp>
    </p:spTree>
    <p:extLst>
      <p:ext uri="{BB962C8B-B14F-4D97-AF65-F5344CB8AC3E}">
        <p14:creationId xmlns:p14="http://schemas.microsoft.com/office/powerpoint/2010/main" val="370471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Preparing Data</a:t>
            </a:r>
          </a:p>
        </p:txBody>
      </p:sp>
      <p:pic>
        <p:nvPicPr>
          <p:cNvPr id="13" name="Content Placeholder 12">
            <a:extLst>
              <a:ext uri="{FF2B5EF4-FFF2-40B4-BE49-F238E27FC236}">
                <a16:creationId xmlns:a16="http://schemas.microsoft.com/office/drawing/2014/main" id="{CC3A7FAB-C622-4F12-B4EC-B127F6DA2D48}"/>
              </a:ext>
            </a:extLst>
          </p:cNvPr>
          <p:cNvPicPr>
            <a:picLocks noGrp="1" noChangeAspect="1"/>
          </p:cNvPicPr>
          <p:nvPr>
            <p:ph idx="1"/>
          </p:nvPr>
        </p:nvPicPr>
        <p:blipFill>
          <a:blip r:embed="rId2"/>
          <a:stretch>
            <a:fillRect/>
          </a:stretch>
        </p:blipFill>
        <p:spPr>
          <a:xfrm>
            <a:off x="4197449" y="4080752"/>
            <a:ext cx="4194175" cy="1419798"/>
          </a:xfrm>
        </p:spPr>
      </p:pic>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14" name="TextBox 13">
            <a:extLst>
              <a:ext uri="{FF2B5EF4-FFF2-40B4-BE49-F238E27FC236}">
                <a16:creationId xmlns:a16="http://schemas.microsoft.com/office/drawing/2014/main" id="{38DB302C-E04B-43D6-874C-B66EDE5F5C08}"/>
              </a:ext>
            </a:extLst>
          </p:cNvPr>
          <p:cNvSpPr txBox="1"/>
          <p:nvPr/>
        </p:nvSpPr>
        <p:spPr>
          <a:xfrm>
            <a:off x="5766678" y="3636898"/>
            <a:ext cx="1614994" cy="369332"/>
          </a:xfrm>
          <a:prstGeom prst="rect">
            <a:avLst/>
          </a:prstGeom>
          <a:noFill/>
        </p:spPr>
        <p:txBody>
          <a:bodyPr wrap="none" rtlCol="0">
            <a:spAutoFit/>
          </a:bodyPr>
          <a:lstStyle/>
          <a:p>
            <a:r>
              <a:rPr lang="en-US" dirty="0"/>
              <a:t>Actual Weights</a:t>
            </a:r>
          </a:p>
        </p:txBody>
      </p:sp>
      <p:pic>
        <p:nvPicPr>
          <p:cNvPr id="18" name="Picture 17">
            <a:extLst>
              <a:ext uri="{FF2B5EF4-FFF2-40B4-BE49-F238E27FC236}">
                <a16:creationId xmlns:a16="http://schemas.microsoft.com/office/drawing/2014/main" id="{246C16CA-8F1A-4FDC-9706-A8C6CD2D9F67}"/>
              </a:ext>
            </a:extLst>
          </p:cNvPr>
          <p:cNvPicPr>
            <a:picLocks noChangeAspect="1"/>
          </p:cNvPicPr>
          <p:nvPr/>
        </p:nvPicPr>
        <p:blipFill>
          <a:blip r:embed="rId3"/>
          <a:stretch>
            <a:fillRect/>
          </a:stretch>
        </p:blipFill>
        <p:spPr>
          <a:xfrm>
            <a:off x="787232" y="4080752"/>
            <a:ext cx="2628809" cy="1530767"/>
          </a:xfrm>
          <a:prstGeom prst="rect">
            <a:avLst/>
          </a:prstGeom>
        </p:spPr>
      </p:pic>
      <p:pic>
        <p:nvPicPr>
          <p:cNvPr id="20" name="Picture 19">
            <a:extLst>
              <a:ext uri="{FF2B5EF4-FFF2-40B4-BE49-F238E27FC236}">
                <a16:creationId xmlns:a16="http://schemas.microsoft.com/office/drawing/2014/main" id="{17490332-238C-436F-B7AC-A93D53306228}"/>
              </a:ext>
            </a:extLst>
          </p:cNvPr>
          <p:cNvPicPr>
            <a:picLocks noChangeAspect="1"/>
          </p:cNvPicPr>
          <p:nvPr/>
        </p:nvPicPr>
        <p:blipFill>
          <a:blip r:embed="rId4"/>
          <a:stretch>
            <a:fillRect/>
          </a:stretch>
        </p:blipFill>
        <p:spPr>
          <a:xfrm>
            <a:off x="8999381" y="4000880"/>
            <a:ext cx="1673135" cy="1450757"/>
          </a:xfrm>
          <a:prstGeom prst="rect">
            <a:avLst/>
          </a:prstGeom>
        </p:spPr>
      </p:pic>
      <p:sp>
        <p:nvSpPr>
          <p:cNvPr id="21" name="TextBox 20">
            <a:extLst>
              <a:ext uri="{FF2B5EF4-FFF2-40B4-BE49-F238E27FC236}">
                <a16:creationId xmlns:a16="http://schemas.microsoft.com/office/drawing/2014/main" id="{ABB92E18-D392-4F95-B0F9-7C266488B9A5}"/>
              </a:ext>
            </a:extLst>
          </p:cNvPr>
          <p:cNvSpPr txBox="1"/>
          <p:nvPr/>
        </p:nvSpPr>
        <p:spPr>
          <a:xfrm>
            <a:off x="1132676" y="2309091"/>
            <a:ext cx="9987608"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Retrieve from Bloomberg data for daily stock prices, actual stock index (</a:t>
            </a:r>
            <a:r>
              <a:rPr lang="en-US" dirty="0" err="1"/>
              <a:t>Ibov</a:t>
            </a:r>
            <a:r>
              <a:rPr lang="en-US" dirty="0"/>
              <a:t>), and actual </a:t>
            </a:r>
            <a:r>
              <a:rPr lang="en-US" dirty="0" err="1"/>
              <a:t>Ibov</a:t>
            </a:r>
            <a:r>
              <a:rPr lang="en-US" dirty="0"/>
              <a:t> weights</a:t>
            </a:r>
          </a:p>
        </p:txBody>
      </p:sp>
      <p:sp>
        <p:nvSpPr>
          <p:cNvPr id="22" name="TextBox 21">
            <a:extLst>
              <a:ext uri="{FF2B5EF4-FFF2-40B4-BE49-F238E27FC236}">
                <a16:creationId xmlns:a16="http://schemas.microsoft.com/office/drawing/2014/main" id="{750AD429-278E-4863-AA14-F88A038CA489}"/>
              </a:ext>
            </a:extLst>
          </p:cNvPr>
          <p:cNvSpPr txBox="1"/>
          <p:nvPr/>
        </p:nvSpPr>
        <p:spPr>
          <a:xfrm>
            <a:off x="9217413" y="3631548"/>
            <a:ext cx="1237070" cy="369332"/>
          </a:xfrm>
          <a:prstGeom prst="rect">
            <a:avLst/>
          </a:prstGeom>
          <a:noFill/>
        </p:spPr>
        <p:txBody>
          <a:bodyPr wrap="none" rtlCol="0">
            <a:spAutoFit/>
          </a:bodyPr>
          <a:lstStyle/>
          <a:p>
            <a:r>
              <a:rPr lang="en-US" dirty="0" err="1"/>
              <a:t>Ibov</a:t>
            </a:r>
            <a:r>
              <a:rPr lang="en-US" dirty="0"/>
              <a:t> Prices</a:t>
            </a:r>
          </a:p>
        </p:txBody>
      </p:sp>
      <p:sp>
        <p:nvSpPr>
          <p:cNvPr id="23" name="TextBox 22">
            <a:extLst>
              <a:ext uri="{FF2B5EF4-FFF2-40B4-BE49-F238E27FC236}">
                <a16:creationId xmlns:a16="http://schemas.microsoft.com/office/drawing/2014/main" id="{F0559BA5-8319-4F17-9793-AFB029C950AC}"/>
              </a:ext>
            </a:extLst>
          </p:cNvPr>
          <p:cNvSpPr txBox="1"/>
          <p:nvPr/>
        </p:nvSpPr>
        <p:spPr>
          <a:xfrm>
            <a:off x="1240074" y="3631548"/>
            <a:ext cx="1377044" cy="369332"/>
          </a:xfrm>
          <a:prstGeom prst="rect">
            <a:avLst/>
          </a:prstGeom>
          <a:noFill/>
        </p:spPr>
        <p:txBody>
          <a:bodyPr wrap="none" rtlCol="0">
            <a:spAutoFit/>
          </a:bodyPr>
          <a:lstStyle/>
          <a:p>
            <a:r>
              <a:rPr lang="en-US" dirty="0"/>
              <a:t>Stock Prices</a:t>
            </a:r>
          </a:p>
        </p:txBody>
      </p:sp>
    </p:spTree>
    <p:extLst>
      <p:ext uri="{BB962C8B-B14F-4D97-AF65-F5344CB8AC3E}">
        <p14:creationId xmlns:p14="http://schemas.microsoft.com/office/powerpoint/2010/main" val="389448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Calculating Returns</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0AD2BD4F-B215-47F6-B5FF-412AFB78B109}"/>
              </a:ext>
            </a:extLst>
          </p:cNvPr>
          <p:cNvPicPr>
            <a:picLocks noChangeAspect="1"/>
          </p:cNvPicPr>
          <p:nvPr/>
        </p:nvPicPr>
        <p:blipFill>
          <a:blip r:embed="rId2"/>
          <a:stretch>
            <a:fillRect/>
          </a:stretch>
        </p:blipFill>
        <p:spPr>
          <a:xfrm>
            <a:off x="6391186" y="2369429"/>
            <a:ext cx="5051061" cy="1237532"/>
          </a:xfrm>
          <a:prstGeom prst="rect">
            <a:avLst/>
          </a:prstGeom>
        </p:spPr>
      </p:pic>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954311" y="2255737"/>
            <a:ext cx="4763267" cy="2085606"/>
          </a:xfrm>
        </p:spPr>
        <p:txBody>
          <a:bodyPr/>
          <a:lstStyle/>
          <a:p>
            <a:r>
              <a:rPr lang="en-US" dirty="0"/>
              <a:t>Calculate log returns for all stocks for the last 3 years.</a:t>
            </a:r>
          </a:p>
          <a:p>
            <a:r>
              <a:rPr lang="en-US" dirty="0"/>
              <a:t>As we can observe, data is not uniform, and therefore we need to find common components within themselves.</a:t>
            </a:r>
          </a:p>
        </p:txBody>
      </p:sp>
      <p:pic>
        <p:nvPicPr>
          <p:cNvPr id="8" name="Picture 7">
            <a:extLst>
              <a:ext uri="{FF2B5EF4-FFF2-40B4-BE49-F238E27FC236}">
                <a16:creationId xmlns:a16="http://schemas.microsoft.com/office/drawing/2014/main" id="{11B687B1-5BFE-427F-8B50-414C73633B9F}"/>
              </a:ext>
            </a:extLst>
          </p:cNvPr>
          <p:cNvPicPr>
            <a:picLocks noChangeAspect="1"/>
          </p:cNvPicPr>
          <p:nvPr/>
        </p:nvPicPr>
        <p:blipFill>
          <a:blip r:embed="rId3"/>
          <a:stretch>
            <a:fillRect/>
          </a:stretch>
        </p:blipFill>
        <p:spPr>
          <a:xfrm>
            <a:off x="5978012" y="3720653"/>
            <a:ext cx="5641434" cy="2670540"/>
          </a:xfrm>
          <a:prstGeom prst="rect">
            <a:avLst/>
          </a:prstGeom>
        </p:spPr>
      </p:pic>
      <p:pic>
        <p:nvPicPr>
          <p:cNvPr id="10" name="Picture 9">
            <a:extLst>
              <a:ext uri="{FF2B5EF4-FFF2-40B4-BE49-F238E27FC236}">
                <a16:creationId xmlns:a16="http://schemas.microsoft.com/office/drawing/2014/main" id="{F68AA8F1-F7D0-4614-A122-1822D6FE7565}"/>
              </a:ext>
            </a:extLst>
          </p:cNvPr>
          <p:cNvPicPr>
            <a:picLocks noChangeAspect="1"/>
          </p:cNvPicPr>
          <p:nvPr/>
        </p:nvPicPr>
        <p:blipFill>
          <a:blip r:embed="rId4"/>
          <a:stretch>
            <a:fillRect/>
          </a:stretch>
        </p:blipFill>
        <p:spPr>
          <a:xfrm>
            <a:off x="995538" y="4763177"/>
            <a:ext cx="4124327" cy="1366838"/>
          </a:xfrm>
          <a:prstGeom prst="rect">
            <a:avLst/>
          </a:prstGeom>
        </p:spPr>
      </p:pic>
      <p:sp>
        <p:nvSpPr>
          <p:cNvPr id="12" name="TextBox 11">
            <a:extLst>
              <a:ext uri="{FF2B5EF4-FFF2-40B4-BE49-F238E27FC236}">
                <a16:creationId xmlns:a16="http://schemas.microsoft.com/office/drawing/2014/main" id="{2A6C31DC-6A27-4F7F-915B-F102E9858862}"/>
              </a:ext>
            </a:extLst>
          </p:cNvPr>
          <p:cNvSpPr txBox="1"/>
          <p:nvPr/>
        </p:nvSpPr>
        <p:spPr>
          <a:xfrm>
            <a:off x="2561356" y="4341343"/>
            <a:ext cx="586251" cy="369332"/>
          </a:xfrm>
          <a:prstGeom prst="rect">
            <a:avLst/>
          </a:prstGeom>
          <a:noFill/>
        </p:spPr>
        <p:txBody>
          <a:bodyPr wrap="none" rtlCol="0">
            <a:spAutoFit/>
          </a:bodyPr>
          <a:lstStyle/>
          <a:p>
            <a:r>
              <a:rPr lang="en-US" dirty="0" err="1"/>
              <a:t>Ibov</a:t>
            </a:r>
            <a:endParaRPr lang="en-US" dirty="0"/>
          </a:p>
        </p:txBody>
      </p:sp>
      <p:sp>
        <p:nvSpPr>
          <p:cNvPr id="24" name="TextBox 23">
            <a:extLst>
              <a:ext uri="{FF2B5EF4-FFF2-40B4-BE49-F238E27FC236}">
                <a16:creationId xmlns:a16="http://schemas.microsoft.com/office/drawing/2014/main" id="{0555C372-85F4-4791-AB45-2510772F8258}"/>
              </a:ext>
            </a:extLst>
          </p:cNvPr>
          <p:cNvSpPr txBox="1"/>
          <p:nvPr/>
        </p:nvSpPr>
        <p:spPr>
          <a:xfrm>
            <a:off x="8435425" y="1943251"/>
            <a:ext cx="833626" cy="369332"/>
          </a:xfrm>
          <a:prstGeom prst="rect">
            <a:avLst/>
          </a:prstGeom>
          <a:noFill/>
        </p:spPr>
        <p:txBody>
          <a:bodyPr wrap="none" rtlCol="0">
            <a:spAutoFit/>
          </a:bodyPr>
          <a:lstStyle/>
          <a:p>
            <a:r>
              <a:rPr lang="en-US" dirty="0"/>
              <a:t>Stocks</a:t>
            </a:r>
          </a:p>
        </p:txBody>
      </p:sp>
    </p:spTree>
    <p:extLst>
      <p:ext uri="{BB962C8B-B14F-4D97-AF65-F5344CB8AC3E}">
        <p14:creationId xmlns:p14="http://schemas.microsoft.com/office/powerpoint/2010/main" val="428840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Preparing Data for PCA Calculation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964406" y="2176390"/>
            <a:ext cx="10263188" cy="622691"/>
          </a:xfrm>
        </p:spPr>
        <p:txBody>
          <a:bodyPr>
            <a:normAutofit/>
          </a:bodyPr>
          <a:lstStyle/>
          <a:p>
            <a:r>
              <a:rPr lang="en-US" dirty="0"/>
              <a:t>We generate a pivot table providing returns per stock for every single day</a:t>
            </a:r>
          </a:p>
        </p:txBody>
      </p:sp>
      <p:pic>
        <p:nvPicPr>
          <p:cNvPr id="5" name="Picture 4">
            <a:extLst>
              <a:ext uri="{FF2B5EF4-FFF2-40B4-BE49-F238E27FC236}">
                <a16:creationId xmlns:a16="http://schemas.microsoft.com/office/drawing/2014/main" id="{492B1D61-5B49-4538-AFE5-E2FDD6BBB5A5}"/>
              </a:ext>
            </a:extLst>
          </p:cNvPr>
          <p:cNvPicPr>
            <a:picLocks noChangeAspect="1"/>
          </p:cNvPicPr>
          <p:nvPr/>
        </p:nvPicPr>
        <p:blipFill>
          <a:blip r:embed="rId2"/>
          <a:stretch>
            <a:fillRect/>
          </a:stretch>
        </p:blipFill>
        <p:spPr>
          <a:xfrm>
            <a:off x="466284" y="2923188"/>
            <a:ext cx="11153774" cy="3108219"/>
          </a:xfrm>
          <a:prstGeom prst="rect">
            <a:avLst/>
          </a:prstGeom>
        </p:spPr>
      </p:pic>
    </p:spTree>
    <p:extLst>
      <p:ext uri="{BB962C8B-B14F-4D97-AF65-F5344CB8AC3E}">
        <p14:creationId xmlns:p14="http://schemas.microsoft.com/office/powerpoint/2010/main" val="77980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94DC-F8AF-4C2D-BEBA-CCAC26DE03C7}"/>
              </a:ext>
            </a:extLst>
          </p:cNvPr>
          <p:cNvSpPr>
            <a:spLocks noGrp="1"/>
          </p:cNvSpPr>
          <p:nvPr>
            <p:ph type="title"/>
          </p:nvPr>
        </p:nvSpPr>
        <p:spPr/>
        <p:txBody>
          <a:bodyPr/>
          <a:lstStyle/>
          <a:p>
            <a:r>
              <a:rPr lang="en-US" dirty="0"/>
              <a:t>PCA Transformation</a:t>
            </a:r>
          </a:p>
        </p:txBody>
      </p:sp>
      <p:sp>
        <p:nvSpPr>
          <p:cNvPr id="11" name="Content Placeholder 2">
            <a:extLst>
              <a:ext uri="{FF2B5EF4-FFF2-40B4-BE49-F238E27FC236}">
                <a16:creationId xmlns:a16="http://schemas.microsoft.com/office/drawing/2014/main" id="{2FCB6E92-3D8A-4A5B-80CF-712C964936B6}"/>
              </a:ext>
            </a:extLst>
          </p:cNvPr>
          <p:cNvSpPr txBox="1">
            <a:spLocks/>
          </p:cNvSpPr>
          <p:nvPr/>
        </p:nvSpPr>
        <p:spPr>
          <a:xfrm>
            <a:off x="5870318" y="2255737"/>
            <a:ext cx="4194441" cy="349028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B95283A3-532D-47FE-BF32-92733CB8D29A}"/>
              </a:ext>
            </a:extLst>
          </p:cNvPr>
          <p:cNvSpPr>
            <a:spLocks noGrp="1"/>
          </p:cNvSpPr>
          <p:nvPr>
            <p:ph idx="1"/>
          </p:nvPr>
        </p:nvSpPr>
        <p:spPr>
          <a:xfrm>
            <a:off x="964405" y="2176390"/>
            <a:ext cx="6117019" cy="2001041"/>
          </a:xfrm>
        </p:spPr>
        <p:txBody>
          <a:bodyPr>
            <a:normAutofit fontScale="92500"/>
          </a:bodyPr>
          <a:lstStyle/>
          <a:p>
            <a:r>
              <a:rPr lang="en-US" dirty="0"/>
              <a:t>Then we run a PCA on the stock returns.  Please note that PC1 explains almost 50% of the stock returns.  It is easy to imply that the first principal component is a parallel shift of all stocks, where every single stock has its unique contribution given by its loading.  So, this is what is going to be used to build the new stock index, and what we will try to validate.</a:t>
            </a:r>
          </a:p>
        </p:txBody>
      </p:sp>
      <p:pic>
        <p:nvPicPr>
          <p:cNvPr id="4" name="Picture 3">
            <a:extLst>
              <a:ext uri="{FF2B5EF4-FFF2-40B4-BE49-F238E27FC236}">
                <a16:creationId xmlns:a16="http://schemas.microsoft.com/office/drawing/2014/main" id="{3E85EE7B-16C3-4651-BABB-F23AA26F3391}"/>
              </a:ext>
            </a:extLst>
          </p:cNvPr>
          <p:cNvPicPr>
            <a:picLocks noChangeAspect="1"/>
          </p:cNvPicPr>
          <p:nvPr/>
        </p:nvPicPr>
        <p:blipFill>
          <a:blip r:embed="rId2"/>
          <a:stretch>
            <a:fillRect/>
          </a:stretch>
        </p:blipFill>
        <p:spPr>
          <a:xfrm>
            <a:off x="838124" y="4695808"/>
            <a:ext cx="6117020" cy="1252001"/>
          </a:xfrm>
          <a:prstGeom prst="rect">
            <a:avLst/>
          </a:prstGeom>
        </p:spPr>
      </p:pic>
      <p:pic>
        <p:nvPicPr>
          <p:cNvPr id="8" name="Picture 7">
            <a:extLst>
              <a:ext uri="{FF2B5EF4-FFF2-40B4-BE49-F238E27FC236}">
                <a16:creationId xmlns:a16="http://schemas.microsoft.com/office/drawing/2014/main" id="{7B5CC091-DB4B-414C-8D10-93BD95A1336D}"/>
              </a:ext>
            </a:extLst>
          </p:cNvPr>
          <p:cNvPicPr>
            <a:picLocks noChangeAspect="1"/>
          </p:cNvPicPr>
          <p:nvPr/>
        </p:nvPicPr>
        <p:blipFill>
          <a:blip r:embed="rId3"/>
          <a:stretch>
            <a:fillRect/>
          </a:stretch>
        </p:blipFill>
        <p:spPr>
          <a:xfrm>
            <a:off x="7611057" y="2053952"/>
            <a:ext cx="4216439" cy="2254994"/>
          </a:xfrm>
          <a:prstGeom prst="rect">
            <a:avLst/>
          </a:prstGeom>
        </p:spPr>
      </p:pic>
      <p:pic>
        <p:nvPicPr>
          <p:cNvPr id="10" name="Picture 9">
            <a:extLst>
              <a:ext uri="{FF2B5EF4-FFF2-40B4-BE49-F238E27FC236}">
                <a16:creationId xmlns:a16="http://schemas.microsoft.com/office/drawing/2014/main" id="{2D381762-EF2A-48D9-B299-E158890B4E37}"/>
              </a:ext>
            </a:extLst>
          </p:cNvPr>
          <p:cNvPicPr>
            <a:picLocks noChangeAspect="1"/>
          </p:cNvPicPr>
          <p:nvPr/>
        </p:nvPicPr>
        <p:blipFill>
          <a:blip r:embed="rId4"/>
          <a:stretch>
            <a:fillRect/>
          </a:stretch>
        </p:blipFill>
        <p:spPr>
          <a:xfrm>
            <a:off x="7687482" y="4379816"/>
            <a:ext cx="4063587" cy="2009695"/>
          </a:xfrm>
          <a:prstGeom prst="rect">
            <a:avLst/>
          </a:prstGeom>
        </p:spPr>
      </p:pic>
    </p:spTree>
    <p:extLst>
      <p:ext uri="{BB962C8B-B14F-4D97-AF65-F5344CB8AC3E}">
        <p14:creationId xmlns:p14="http://schemas.microsoft.com/office/powerpoint/2010/main" val="22732487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{D1A1F72E-1898-48F0-9801-B83B518D5451}tf22712842_win32</Template>
  <TotalTime>9126</TotalTime>
  <Words>1310</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Bookman Old Style</vt:lpstr>
      <vt:lpstr>Calibri</vt:lpstr>
      <vt:lpstr>Franklin Gothic Book</vt:lpstr>
      <vt:lpstr>Wingdings</vt:lpstr>
      <vt:lpstr>1_RetrospectVTI</vt:lpstr>
      <vt:lpstr>Columbia Engineering Data Analytics Bootcamp</vt:lpstr>
      <vt:lpstr>Creating Alternative Stock Indexes Using Unsupervised ML</vt:lpstr>
      <vt:lpstr>Creating Alternative Stock Indexes Using Unsupervised ML</vt:lpstr>
      <vt:lpstr>Problem Definition</vt:lpstr>
      <vt:lpstr>Solution Proposal</vt:lpstr>
      <vt:lpstr>Preparing Data</vt:lpstr>
      <vt:lpstr>Calculating Returns</vt:lpstr>
      <vt:lpstr>Preparing Data for PCA Calculation</vt:lpstr>
      <vt:lpstr>PCA Transformation</vt:lpstr>
      <vt:lpstr>PC1 Composition</vt:lpstr>
      <vt:lpstr>Testing the new index</vt:lpstr>
      <vt:lpstr>Beta Analysis</vt:lpstr>
      <vt:lpstr>PC2 Composition</vt:lpstr>
      <vt:lpstr>PC3 Composition</vt:lpstr>
      <vt:lpstr>The Power of Breaking the Traditional Index into Uncorrelated Strategies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Engineering Data Analytics Bootcamp</dc:title>
  <dc:creator>Fernando Vieira Santos Filho</dc:creator>
  <cp:lastModifiedBy>Fernando Vieira Santos Filho</cp:lastModifiedBy>
  <cp:revision>9</cp:revision>
  <dcterms:created xsi:type="dcterms:W3CDTF">2021-06-29T14:15:07Z</dcterms:created>
  <dcterms:modified xsi:type="dcterms:W3CDTF">2021-07-07T13:02:33Z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