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2" r:id="rId10"/>
    <p:sldId id="267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.vaz.carvalho@gmail.com" initials="f" lastIdx="1" clrIdx="0">
    <p:extLst>
      <p:ext uri="{19B8F6BF-5375-455C-9EA6-DF929625EA0E}">
        <p15:presenceInfo xmlns:p15="http://schemas.microsoft.com/office/powerpoint/2012/main" xmlns="" userId="ced3c10cf62f6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F14A85-F2AB-4F4C-A8ED-AF0650FAF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0605F1E-4067-4B6C-96B4-2BAE3DF32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466895E-FB49-43E7-B072-7283F996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4B57CB5-4AC5-40AA-AC5D-6E8D40CF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696B014-1A63-4BA1-9B17-CF2BF0E4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3227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B5DF36-070F-43CE-A7AB-2779D8C5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DE28235-6093-48AF-98D9-2573276B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8E0315D-EF9C-4639-BDA9-D4FA38E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AAC5955-289A-45F5-AA34-B4FDA6CA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E5B2CEB-FA4F-4F66-A034-ACDDC113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0213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C16BD8E-6684-46D1-A36F-A1EBF3EE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085A4C0-0B6B-4CD0-8898-752D3D45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442A0A0-09C4-486A-9E23-511110CA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B2FB86B-1493-4691-B41A-AAC93D7D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BCECC0-F268-4093-A85F-55CBBDCF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438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823784-8574-48FA-9A9D-E16E8EE6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648CA0E-7B2A-41D3-888C-98B2CF2E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2EAE717-1DC2-4A1E-B93B-CA896DDE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D87F49A-795D-4ACD-99D2-F97DCD10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BE94146-B84A-45F4-92DA-3BF2B80E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888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17022F-4EDD-43F1-A8F0-B1B1EF27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CD3E8E7-49D1-4344-B9AB-0DCD56B9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6D9D132-9B91-477D-9854-79C87F2B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E4D8F5E-0615-42E3-B0E3-23BFF691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32C7F9C-4D73-4E3A-9B84-BB7EEB9F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0327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EE0AA0-06E1-4FA7-ACCA-C3DC1F06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ADA7F1C-BED3-489F-BED2-3E148C50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EF25516-4759-418D-BEB7-7154405B9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43BAC93-3677-4797-B808-FBF170D1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D55150E-3966-414A-8A25-584FC07D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1E54886-3F95-492A-A448-7B65DB3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6033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2EA05D-72C6-4F37-AC61-609DE804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B27AC60-7E54-4A1C-A3C4-FD7D0BE2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E9F5124-8E11-4AD1-B4CA-69B813D20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5E5BE3C-8933-4112-B4F3-EED3D043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ED5F610-6F4E-4A67-97DC-62E48BD88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02EAE88-6426-4320-96C7-74E6072C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4FE5830-D263-4D4E-8997-E463A4FB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B288F0CD-3BB5-483F-8BF3-38C5CE3E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111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F2D143-25E3-426B-9EEF-6639942A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237E9A4-488A-4541-BE81-823B496F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7108AC6-BA64-4BA1-80F5-145BD72E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B92A729-DAC8-4A22-AAF1-DB4054E2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1315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8C5F965-CB5B-460E-B711-2D6D569B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781000C-A685-47AD-976B-3C342934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9FD9973-AA06-4DFA-B6E1-B957EA59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798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173C98-4219-4033-B9DB-638A2C0B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AED87BF-2993-4CFD-BD73-AE15F4EB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628CF76-E6F9-4259-8997-9C94C710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5E78083-EA88-4653-86A1-608DEA98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E5DCA1-829F-4BBD-A01F-2F2CA68B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38DD841-4C21-4C2C-A448-C3A66BC7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6140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E222EF-44EC-43D8-BFA7-3BD77D1D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22B920A-07EB-4982-B6FA-3F473B18D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7CF2BB4-3AF6-46DD-992C-5C111161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30B933A-1F01-4601-98D5-46D439B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8610C4B-2037-4E07-B71A-9A2B095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4C70CE7-4602-4779-961D-7BC9F7D5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5034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7CD63821-AAF3-4C1E-AB4E-1E13C7BC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2F14AD2-698A-4F94-9921-743312F8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646E8B4-D4E9-4A25-8098-C47C96B17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4AD2-5C3D-4BFB-BFC3-F3ACDF2C7E5F}" type="datetimeFigureOut">
              <a:rPr lang="es-ES" smtClean="0"/>
              <a:pPr/>
              <a:t>30/03/2020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B385DF8-185D-474A-A44B-C6CCCE63D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8189205-60C3-4DE0-864E-F2A756F5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56E1-0150-4E32-B950-34DF44FAF6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904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B2F2C3-BD81-402E-AF3A-64B5CF461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9099"/>
            <a:ext cx="9144000" cy="1458605"/>
          </a:xfrm>
        </p:spPr>
        <p:txBody>
          <a:bodyPr>
            <a:normAutofit fontScale="90000"/>
          </a:bodyPr>
          <a:lstStyle/>
          <a:p>
            <a:r>
              <a:rPr lang="es-ES" dirty="0"/>
              <a:t>Presentación del Equipo Gacha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07B65DC-46D9-41C9-A608-A2EA45337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2986"/>
            <a:ext cx="9144000" cy="1322773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Presentación realizada por: Pablo Sierra ,  Fran del Cerro, Sergio Malpartida y Fernando Vaz.</a:t>
            </a:r>
          </a:p>
          <a:p>
            <a:r>
              <a:rPr lang="es-ES" dirty="0"/>
              <a:t>Para entender la presentación hemos utilizado botones e hipervínculos por lo que se aconseja utilizar el modo presentación.</a:t>
            </a:r>
          </a:p>
          <a:p>
            <a:r>
              <a:rPr lang="es-ES" dirty="0"/>
              <a:t>Aparte todavía nos falta poner el </a:t>
            </a:r>
            <a:r>
              <a:rPr lang="es-ES" dirty="0" err="1"/>
              <a:t>background</a:t>
            </a:r>
            <a:r>
              <a:rPr lang="es-ES" dirty="0"/>
              <a:t> a todas las ventanas.</a:t>
            </a:r>
          </a:p>
        </p:txBody>
      </p:sp>
    </p:spTree>
    <p:extLst>
      <p:ext uri="{BB962C8B-B14F-4D97-AF65-F5344CB8AC3E}">
        <p14:creationId xmlns:p14="http://schemas.microsoft.com/office/powerpoint/2010/main" xmlns="" val="370505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5714D0F-632F-416B-ADF5-D48CCDEB3DAE}"/>
              </a:ext>
            </a:extLst>
          </p:cNvPr>
          <p:cNvSpPr/>
          <p:nvPr/>
        </p:nvSpPr>
        <p:spPr>
          <a:xfrm>
            <a:off x="2388093" y="497150"/>
            <a:ext cx="7670307" cy="48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HISTORIA</a:t>
            </a:r>
          </a:p>
          <a:p>
            <a:pPr algn="ctr"/>
            <a:r>
              <a:rPr lang="es-ES" dirty="0"/>
              <a:t>INSERTAR CONTEXTO DEL JUEGO</a:t>
            </a:r>
          </a:p>
        </p:txBody>
      </p:sp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15FBFCA8-F1CC-498D-BD62-5A8A981A3C79}"/>
              </a:ext>
            </a:extLst>
          </p:cNvPr>
          <p:cNvSpPr/>
          <p:nvPr/>
        </p:nvSpPr>
        <p:spPr>
          <a:xfrm>
            <a:off x="9738804" y="5823751"/>
            <a:ext cx="1953087" cy="6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SIGUIENTE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864634" y="5934974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Musiquilla9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57532" y="5909092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 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384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EDE44526-1E40-4206-8508-0B42E320B3F1}"/>
              </a:ext>
            </a:extLst>
          </p:cNvPr>
          <p:cNvSpPr/>
          <p:nvPr/>
        </p:nvSpPr>
        <p:spPr>
          <a:xfrm>
            <a:off x="4131068" y="172375"/>
            <a:ext cx="2636668" cy="376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8F5D3F1-1692-425A-AF33-B3E78C546C33}"/>
              </a:ext>
            </a:extLst>
          </p:cNvPr>
          <p:cNvSpPr/>
          <p:nvPr/>
        </p:nvSpPr>
        <p:spPr>
          <a:xfrm>
            <a:off x="6622739" y="4503938"/>
            <a:ext cx="1310938" cy="222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CC5B0945-BDAF-448E-8D02-E2EDFA523DDF}"/>
              </a:ext>
            </a:extLst>
          </p:cNvPr>
          <p:cNvSpPr/>
          <p:nvPr/>
        </p:nvSpPr>
        <p:spPr>
          <a:xfrm>
            <a:off x="4785061" y="4503937"/>
            <a:ext cx="1310939" cy="222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8A8627C-D6B4-4FBF-867B-D04EE3BD93A3}"/>
              </a:ext>
            </a:extLst>
          </p:cNvPr>
          <p:cNvSpPr/>
          <p:nvPr/>
        </p:nvSpPr>
        <p:spPr>
          <a:xfrm>
            <a:off x="2947383" y="4503938"/>
            <a:ext cx="1260633" cy="222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6AD6D6E-D7EF-47BD-B022-907240FC0104}"/>
              </a:ext>
            </a:extLst>
          </p:cNvPr>
          <p:cNvSpPr/>
          <p:nvPr/>
        </p:nvSpPr>
        <p:spPr>
          <a:xfrm>
            <a:off x="2947382" y="6098958"/>
            <a:ext cx="1260633" cy="28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DEFENDER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B68C1E50-75B5-4BCC-83F1-869394763891}"/>
              </a:ext>
            </a:extLst>
          </p:cNvPr>
          <p:cNvSpPr/>
          <p:nvPr/>
        </p:nvSpPr>
        <p:spPr>
          <a:xfrm>
            <a:off x="2947382" y="6379342"/>
            <a:ext cx="1260634" cy="35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A34F10FC-1CB4-4C8F-A95E-7B9E63BECB3D}"/>
              </a:ext>
            </a:extLst>
          </p:cNvPr>
          <p:cNvSpPr/>
          <p:nvPr/>
        </p:nvSpPr>
        <p:spPr>
          <a:xfrm>
            <a:off x="2947381" y="5818574"/>
            <a:ext cx="1260633" cy="28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HABILIDAD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F539DE85-0485-48E4-8AB2-3FAE4E8B2E64}"/>
              </a:ext>
            </a:extLst>
          </p:cNvPr>
          <p:cNvSpPr/>
          <p:nvPr/>
        </p:nvSpPr>
        <p:spPr>
          <a:xfrm>
            <a:off x="6622736" y="5802665"/>
            <a:ext cx="1310942" cy="2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HABILIDAD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BAEA154D-AD2C-47E6-B343-EF4AA6195BEA}"/>
              </a:ext>
            </a:extLst>
          </p:cNvPr>
          <p:cNvSpPr/>
          <p:nvPr/>
        </p:nvSpPr>
        <p:spPr>
          <a:xfrm>
            <a:off x="4785059" y="5818573"/>
            <a:ext cx="1310939" cy="28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HABILIDAD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7A210162-2A3E-408B-A737-F20561DE2D88}"/>
              </a:ext>
            </a:extLst>
          </p:cNvPr>
          <p:cNvSpPr/>
          <p:nvPr/>
        </p:nvSpPr>
        <p:spPr>
          <a:xfrm>
            <a:off x="4785057" y="6098956"/>
            <a:ext cx="1310942" cy="28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DEFENDER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C26B9156-31CF-48E0-9C39-5D4B88042275}"/>
              </a:ext>
            </a:extLst>
          </p:cNvPr>
          <p:cNvSpPr/>
          <p:nvPr/>
        </p:nvSpPr>
        <p:spPr>
          <a:xfrm>
            <a:off x="6622734" y="6098956"/>
            <a:ext cx="1310938" cy="2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DEFENDER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9843ADA5-A6DE-4545-896F-6C726F814F3E}"/>
              </a:ext>
            </a:extLst>
          </p:cNvPr>
          <p:cNvSpPr/>
          <p:nvPr/>
        </p:nvSpPr>
        <p:spPr>
          <a:xfrm>
            <a:off x="6622730" y="6351973"/>
            <a:ext cx="1310942" cy="35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9AB9BBE-5A94-4601-9FFF-EBB2B45983F1}"/>
              </a:ext>
            </a:extLst>
          </p:cNvPr>
          <p:cNvSpPr/>
          <p:nvPr/>
        </p:nvSpPr>
        <p:spPr>
          <a:xfrm>
            <a:off x="4793933" y="6373052"/>
            <a:ext cx="1310938" cy="35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</a:t>
            </a:r>
          </a:p>
        </p:txBody>
      </p:sp>
      <p:sp>
        <p:nvSpPr>
          <p:cNvPr id="23" name="Rectángulo 22">
            <a:hlinkClick r:id="rId2" action="ppaction://hlinksldjump"/>
            <a:extLst>
              <a:ext uri="{FF2B5EF4-FFF2-40B4-BE49-F238E27FC236}">
                <a16:creationId xmlns:a16="http://schemas.microsoft.com/office/drawing/2014/main" xmlns="" id="{5F07707E-4271-4B21-A5EB-E9369F570C40}"/>
              </a:ext>
            </a:extLst>
          </p:cNvPr>
          <p:cNvSpPr/>
          <p:nvPr/>
        </p:nvSpPr>
        <p:spPr>
          <a:xfrm>
            <a:off x="181992" y="172375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Surrender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439946" y="1164565"/>
            <a:ext cx="3312543" cy="95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715991" y="1311216"/>
            <a:ext cx="276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Cantidad de vida </a:t>
            </a:r>
            <a:r>
              <a:rPr lang="es-ES" dirty="0" err="1" smtClean="0"/>
              <a:t>Boss</a:t>
            </a:r>
            <a:r>
              <a:rPr lang="es-ES" dirty="0" smtClean="0"/>
              <a:t> Solo numérico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9014604" y="2585048"/>
            <a:ext cx="2766202" cy="76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9023230" y="3720859"/>
            <a:ext cx="2746074" cy="68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9005977" y="4848044"/>
            <a:ext cx="2751825" cy="6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9923253" y="2769079"/>
            <a:ext cx="2794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Vida Alumno 1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Vida alumno2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Vida alumno3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7803" y="5624423"/>
            <a:ext cx="174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Cooldown</a:t>
            </a:r>
            <a:r>
              <a:rPr lang="es-ES" dirty="0" smtClean="0"/>
              <a:t> (para algunas habilidades)</a:t>
            </a:r>
            <a:endParaRPr lang="es-ES" dirty="0"/>
          </a:p>
        </p:txBody>
      </p:sp>
      <p:cxnSp>
        <p:nvCxnSpPr>
          <p:cNvPr id="31" name="30 Conector recto de flecha"/>
          <p:cNvCxnSpPr/>
          <p:nvPr/>
        </p:nvCxnSpPr>
        <p:spPr>
          <a:xfrm flipV="1">
            <a:off x="2182483" y="5978106"/>
            <a:ext cx="629728" cy="7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8695426" y="1354348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 10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8402129" y="854013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 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461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7E6E248-EF4B-4C90-9C2F-A8C7132B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EF86E5D8-CA7C-473E-8EF0-153F2A0A9B4C}"/>
              </a:ext>
            </a:extLst>
          </p:cNvPr>
          <p:cNvSpPr/>
          <p:nvPr/>
        </p:nvSpPr>
        <p:spPr>
          <a:xfrm>
            <a:off x="4870881" y="2929631"/>
            <a:ext cx="2272683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START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30061" y="3899140"/>
            <a:ext cx="303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Fondo de pantalla, y musiquilla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2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EA1D302-1D71-42E3-8756-0E63C7781B16}"/>
              </a:ext>
            </a:extLst>
          </p:cNvPr>
          <p:cNvSpPr/>
          <p:nvPr/>
        </p:nvSpPr>
        <p:spPr>
          <a:xfrm>
            <a:off x="612559" y="568169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HISTORIA </a:t>
            </a:r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F4BDF1D0-BAA3-4503-8BFA-F1BA40923471}"/>
              </a:ext>
            </a:extLst>
          </p:cNvPr>
          <p:cNvSpPr/>
          <p:nvPr/>
        </p:nvSpPr>
        <p:spPr>
          <a:xfrm>
            <a:off x="612559" y="2851951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INVOCAR </a:t>
            </a:r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A48DAF2D-5681-4902-8987-362667BB3298}"/>
              </a:ext>
            </a:extLst>
          </p:cNvPr>
          <p:cNvSpPr/>
          <p:nvPr/>
        </p:nvSpPr>
        <p:spPr>
          <a:xfrm>
            <a:off x="612559" y="5220069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41F58D91-09E2-40FF-BA18-70D82FC5E444}"/>
              </a:ext>
            </a:extLst>
          </p:cNvPr>
          <p:cNvSpPr/>
          <p:nvPr/>
        </p:nvSpPr>
        <p:spPr>
          <a:xfrm>
            <a:off x="10662082" y="279644"/>
            <a:ext cx="1420427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CRUASANES</a:t>
            </a:r>
          </a:p>
          <a:p>
            <a:pPr algn="ctr"/>
            <a:r>
              <a:rPr lang="es-ES" dirty="0"/>
              <a:t>(esto es </a:t>
            </a:r>
            <a:r>
              <a:rPr lang="es-ES" dirty="0" err="1"/>
              <a:t>info</a:t>
            </a:r>
            <a:r>
              <a:rPr lang="es-ES" dirty="0"/>
              <a:t>)</a:t>
            </a:r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8CE1CB84-30E2-4453-A628-C7B44A3E73FD}"/>
              </a:ext>
            </a:extLst>
          </p:cNvPr>
          <p:cNvSpPr/>
          <p:nvPr/>
        </p:nvSpPr>
        <p:spPr>
          <a:xfrm>
            <a:off x="10670960" y="5726094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538159" y="3226278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pantalla2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805576" y="2812212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Musiquilla2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25682" y="5270740"/>
            <a:ext cx="324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Para todas las pantallas, </a:t>
            </a:r>
          </a:p>
          <a:p>
            <a:pPr algn="ctr"/>
            <a:r>
              <a:rPr lang="es-ES" dirty="0" smtClean="0"/>
              <a:t>Cada vez que se pulse un botón, un sonidito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603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CF778E28-CAB8-407F-9BF9-6A343929F101}"/>
              </a:ext>
            </a:extLst>
          </p:cNvPr>
          <p:cNvSpPr/>
          <p:nvPr/>
        </p:nvSpPr>
        <p:spPr>
          <a:xfrm>
            <a:off x="4582357" y="5328820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INVOCAR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DE725F73-710F-425B-BA81-6F17FAC9157F}"/>
              </a:ext>
            </a:extLst>
          </p:cNvPr>
          <p:cNvSpPr/>
          <p:nvPr/>
        </p:nvSpPr>
        <p:spPr>
          <a:xfrm>
            <a:off x="8966447" y="901081"/>
            <a:ext cx="1420427" cy="8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CRUASANES</a:t>
            </a:r>
          </a:p>
          <a:p>
            <a:pPr algn="ctr"/>
            <a:r>
              <a:rPr lang="es-ES" dirty="0"/>
              <a:t>(moneda del juego)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37EFE44-6F7D-4414-8E92-6B35873182D3}"/>
              </a:ext>
            </a:extLst>
          </p:cNvPr>
          <p:cNvSpPr/>
          <p:nvPr/>
        </p:nvSpPr>
        <p:spPr>
          <a:xfrm>
            <a:off x="4604551" y="727970"/>
            <a:ext cx="2982897" cy="427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/>
              <a:t>CARTAS</a:t>
            </a:r>
          </a:p>
          <a:p>
            <a:pPr algn="ctr"/>
            <a:r>
              <a:rPr lang="es-ES" dirty="0"/>
              <a:t>(DESPUES DE DARLE A INVOCAR APARECERAN AQUÍ LAS CARTAS)</a:t>
            </a:r>
          </a:p>
        </p:txBody>
      </p:sp>
      <p:sp>
        <p:nvSpPr>
          <p:cNvPr id="8" name="Rectángulo 7">
            <a:hlinkClick r:id="rId2" action="ppaction://hlinksldjump"/>
            <a:extLst>
              <a:ext uri="{FF2B5EF4-FFF2-40B4-BE49-F238E27FC236}">
                <a16:creationId xmlns:a16="http://schemas.microsoft.com/office/drawing/2014/main" xmlns="" id="{E9EF4F6B-BFB5-465F-8CC4-A7BA34E75817}"/>
              </a:ext>
            </a:extLst>
          </p:cNvPr>
          <p:cNvSpPr/>
          <p:nvPr/>
        </p:nvSpPr>
        <p:spPr>
          <a:xfrm>
            <a:off x="1140780" y="5834847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445261" y="2165230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cantidad de cruasanes cambia por cada </a:t>
            </a:r>
            <a:r>
              <a:rPr lang="es-ES" dirty="0" err="1" smtClean="0"/>
              <a:t>invocacion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1925" y="1388853"/>
            <a:ext cx="3579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darle a invocar aparecen 6 o 5 cartas (una por una)</a:t>
            </a:r>
          </a:p>
          <a:p>
            <a:r>
              <a:rPr lang="es-ES" dirty="0" smtClean="0"/>
              <a:t>Se revelan dándose la vuelta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Al final aparecen todas en tamaño reducido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82219" y="172529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Musiquilla3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651630" y="4157933"/>
            <a:ext cx="269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Musquilla</a:t>
            </a:r>
            <a:r>
              <a:rPr lang="es-ES" dirty="0" smtClean="0"/>
              <a:t> especial mientras dure la invocación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969480" y="181153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8829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EA1D302-1D71-42E3-8756-0E63C7781B16}"/>
              </a:ext>
            </a:extLst>
          </p:cNvPr>
          <p:cNvSpPr/>
          <p:nvPr/>
        </p:nvSpPr>
        <p:spPr>
          <a:xfrm>
            <a:off x="4483223" y="665824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</a:t>
            </a:r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F4BDF1D0-BAA3-4503-8BFA-F1BA40923471}"/>
              </a:ext>
            </a:extLst>
          </p:cNvPr>
          <p:cNvSpPr/>
          <p:nvPr/>
        </p:nvSpPr>
        <p:spPr>
          <a:xfrm>
            <a:off x="4483223" y="2603376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 </a:t>
            </a:r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A48DAF2D-5681-4902-8987-362667BB3298}"/>
              </a:ext>
            </a:extLst>
          </p:cNvPr>
          <p:cNvSpPr/>
          <p:nvPr/>
        </p:nvSpPr>
        <p:spPr>
          <a:xfrm>
            <a:off x="4483223" y="4820574"/>
            <a:ext cx="3027286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FUSION</a:t>
            </a:r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8887C719-091F-4B1A-82A4-FC200274BF53}"/>
              </a:ext>
            </a:extLst>
          </p:cNvPr>
          <p:cNvSpPr/>
          <p:nvPr/>
        </p:nvSpPr>
        <p:spPr>
          <a:xfrm>
            <a:off x="9228336" y="665824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24618" y="3165895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Musiquilla4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31322" y="2751825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6088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65D372A-C094-4500-864A-D314CCBC57AF}"/>
              </a:ext>
            </a:extLst>
          </p:cNvPr>
          <p:cNvSpPr/>
          <p:nvPr/>
        </p:nvSpPr>
        <p:spPr>
          <a:xfrm>
            <a:off x="1029810" y="337351"/>
            <a:ext cx="5060272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85AF6EE-3239-400D-8E03-19BFA48B378E}"/>
              </a:ext>
            </a:extLst>
          </p:cNvPr>
          <p:cNvSpPr/>
          <p:nvPr/>
        </p:nvSpPr>
        <p:spPr>
          <a:xfrm>
            <a:off x="1029810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01C57C3-4042-46C3-8B2F-F91392B65955}"/>
              </a:ext>
            </a:extLst>
          </p:cNvPr>
          <p:cNvSpPr/>
          <p:nvPr/>
        </p:nvSpPr>
        <p:spPr>
          <a:xfrm>
            <a:off x="2115845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C8B637E-3DF1-4870-BEAC-F52796C18E76}"/>
              </a:ext>
            </a:extLst>
          </p:cNvPr>
          <p:cNvSpPr/>
          <p:nvPr/>
        </p:nvSpPr>
        <p:spPr>
          <a:xfrm>
            <a:off x="3195961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A49B5FA-9814-40F3-B8E7-E625CFAD4D8E}"/>
              </a:ext>
            </a:extLst>
          </p:cNvPr>
          <p:cNvSpPr/>
          <p:nvPr/>
        </p:nvSpPr>
        <p:spPr>
          <a:xfrm>
            <a:off x="1029810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0346D6F-598F-4A7A-B3C6-785B56B99AAF}"/>
              </a:ext>
            </a:extLst>
          </p:cNvPr>
          <p:cNvSpPr/>
          <p:nvPr/>
        </p:nvSpPr>
        <p:spPr>
          <a:xfrm>
            <a:off x="2115845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FEFEF212-331A-4E9B-BD42-4179C806E3C1}"/>
              </a:ext>
            </a:extLst>
          </p:cNvPr>
          <p:cNvSpPr/>
          <p:nvPr/>
        </p:nvSpPr>
        <p:spPr>
          <a:xfrm>
            <a:off x="3195961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A5E3E13-94B7-4CA3-958B-E81540EFAB13}"/>
              </a:ext>
            </a:extLst>
          </p:cNvPr>
          <p:cNvSpPr/>
          <p:nvPr/>
        </p:nvSpPr>
        <p:spPr>
          <a:xfrm>
            <a:off x="4276077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6CA149B-8335-4165-A3A2-CAA619BEAFF4}"/>
              </a:ext>
            </a:extLst>
          </p:cNvPr>
          <p:cNvSpPr/>
          <p:nvPr/>
        </p:nvSpPr>
        <p:spPr>
          <a:xfrm>
            <a:off x="5356193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C7221DC-F972-493E-A4E2-63C4C40EEC71}"/>
              </a:ext>
            </a:extLst>
          </p:cNvPr>
          <p:cNvSpPr/>
          <p:nvPr/>
        </p:nvSpPr>
        <p:spPr>
          <a:xfrm>
            <a:off x="6436308" y="3935027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799D383-CAB2-4125-8686-62092800F23E}"/>
              </a:ext>
            </a:extLst>
          </p:cNvPr>
          <p:cNvSpPr/>
          <p:nvPr/>
        </p:nvSpPr>
        <p:spPr>
          <a:xfrm>
            <a:off x="6436309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A237DDC-DE3A-4EEE-AFED-ACDD6E76887D}"/>
              </a:ext>
            </a:extLst>
          </p:cNvPr>
          <p:cNvSpPr/>
          <p:nvPr/>
        </p:nvSpPr>
        <p:spPr>
          <a:xfrm>
            <a:off x="5391703" y="3935027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4E587233-8CD1-4E75-8C85-673E0A7A8B55}"/>
              </a:ext>
            </a:extLst>
          </p:cNvPr>
          <p:cNvSpPr/>
          <p:nvPr/>
        </p:nvSpPr>
        <p:spPr>
          <a:xfrm>
            <a:off x="4301229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2" action="ppaction://hlinksldjump"/>
            <a:extLst>
              <a:ext uri="{FF2B5EF4-FFF2-40B4-BE49-F238E27FC236}">
                <a16:creationId xmlns:a16="http://schemas.microsoft.com/office/drawing/2014/main" xmlns="" id="{6F13EFF5-2E06-4885-B75C-9320CF0E1A2D}"/>
              </a:ext>
            </a:extLst>
          </p:cNvPr>
          <p:cNvSpPr/>
          <p:nvPr/>
        </p:nvSpPr>
        <p:spPr>
          <a:xfrm>
            <a:off x="7772399" y="399494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160589" y="2191109"/>
            <a:ext cx="3355675" cy="385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8261230" y="3356001"/>
            <a:ext cx="3056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Pulsando en una carta esta se ampliara la imagen, y se mostrará aquí, además de información propia del personaje.</a:t>
            </a:r>
            <a:endParaRPr lang="es-ES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1716657" y="5848710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Musiquilla5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303918" y="5857334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3427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65D372A-C094-4500-864A-D314CCBC57AF}"/>
              </a:ext>
            </a:extLst>
          </p:cNvPr>
          <p:cNvSpPr/>
          <p:nvPr/>
        </p:nvSpPr>
        <p:spPr>
          <a:xfrm>
            <a:off x="1029810" y="337351"/>
            <a:ext cx="5060272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85AF6EE-3239-400D-8E03-19BFA48B378E}"/>
              </a:ext>
            </a:extLst>
          </p:cNvPr>
          <p:cNvSpPr/>
          <p:nvPr/>
        </p:nvSpPr>
        <p:spPr>
          <a:xfrm>
            <a:off x="1029810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01C57C3-4042-46C3-8B2F-F91392B65955}"/>
              </a:ext>
            </a:extLst>
          </p:cNvPr>
          <p:cNvSpPr/>
          <p:nvPr/>
        </p:nvSpPr>
        <p:spPr>
          <a:xfrm>
            <a:off x="2115845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C8B637E-3DF1-4870-BEAC-F52796C18E76}"/>
              </a:ext>
            </a:extLst>
          </p:cNvPr>
          <p:cNvSpPr/>
          <p:nvPr/>
        </p:nvSpPr>
        <p:spPr>
          <a:xfrm>
            <a:off x="3195961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A49B5FA-9814-40F3-B8E7-E625CFAD4D8E}"/>
              </a:ext>
            </a:extLst>
          </p:cNvPr>
          <p:cNvSpPr/>
          <p:nvPr/>
        </p:nvSpPr>
        <p:spPr>
          <a:xfrm>
            <a:off x="1029810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0346D6F-598F-4A7A-B3C6-785B56B99AAF}"/>
              </a:ext>
            </a:extLst>
          </p:cNvPr>
          <p:cNvSpPr/>
          <p:nvPr/>
        </p:nvSpPr>
        <p:spPr>
          <a:xfrm>
            <a:off x="2115845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FEFEF212-331A-4E9B-BD42-4179C806E3C1}"/>
              </a:ext>
            </a:extLst>
          </p:cNvPr>
          <p:cNvSpPr/>
          <p:nvPr/>
        </p:nvSpPr>
        <p:spPr>
          <a:xfrm>
            <a:off x="3195961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A5E3E13-94B7-4CA3-958B-E81540EFAB13}"/>
              </a:ext>
            </a:extLst>
          </p:cNvPr>
          <p:cNvSpPr/>
          <p:nvPr/>
        </p:nvSpPr>
        <p:spPr>
          <a:xfrm>
            <a:off x="4276077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6CA149B-8335-4165-A3A2-CAA619BEAFF4}"/>
              </a:ext>
            </a:extLst>
          </p:cNvPr>
          <p:cNvSpPr/>
          <p:nvPr/>
        </p:nvSpPr>
        <p:spPr>
          <a:xfrm>
            <a:off x="5356193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C7221DC-F972-493E-A4E2-63C4C40EEC71}"/>
              </a:ext>
            </a:extLst>
          </p:cNvPr>
          <p:cNvSpPr/>
          <p:nvPr/>
        </p:nvSpPr>
        <p:spPr>
          <a:xfrm>
            <a:off x="6436308" y="3935027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799D383-CAB2-4125-8686-62092800F23E}"/>
              </a:ext>
            </a:extLst>
          </p:cNvPr>
          <p:cNvSpPr/>
          <p:nvPr/>
        </p:nvSpPr>
        <p:spPr>
          <a:xfrm>
            <a:off x="6436309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A237DDC-DE3A-4EEE-AFED-ACDD6E76887D}"/>
              </a:ext>
            </a:extLst>
          </p:cNvPr>
          <p:cNvSpPr/>
          <p:nvPr/>
        </p:nvSpPr>
        <p:spPr>
          <a:xfrm>
            <a:off x="5391703" y="3935027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4E587233-8CD1-4E75-8C85-673E0A7A8B55}"/>
              </a:ext>
            </a:extLst>
          </p:cNvPr>
          <p:cNvSpPr/>
          <p:nvPr/>
        </p:nvSpPr>
        <p:spPr>
          <a:xfrm>
            <a:off x="4301229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2" action="ppaction://hlinksldjump"/>
            <a:extLst>
              <a:ext uri="{FF2B5EF4-FFF2-40B4-BE49-F238E27FC236}">
                <a16:creationId xmlns:a16="http://schemas.microsoft.com/office/drawing/2014/main" xmlns="" id="{343E5DFD-7CD9-4D74-9D79-C66CD43C89FB}"/>
              </a:ext>
            </a:extLst>
          </p:cNvPr>
          <p:cNvSpPr/>
          <p:nvPr/>
        </p:nvSpPr>
        <p:spPr>
          <a:xfrm>
            <a:off x="7870053" y="399494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160589" y="2191109"/>
            <a:ext cx="3355675" cy="385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8261230" y="3356001"/>
            <a:ext cx="3056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Pulsando en una carta esta se ampliara la imagen, y se mostrará aquí, además de información propia del </a:t>
            </a:r>
            <a:r>
              <a:rPr lang="es-ES" dirty="0" smtClean="0"/>
              <a:t>equipamiento.</a:t>
            </a:r>
            <a:endParaRPr lang="es-ES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2182483" y="6064370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Musiquilla6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69744" y="6098873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0580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65D372A-C094-4500-864A-D314CCBC57AF}"/>
              </a:ext>
            </a:extLst>
          </p:cNvPr>
          <p:cNvSpPr/>
          <p:nvPr/>
        </p:nvSpPr>
        <p:spPr>
          <a:xfrm>
            <a:off x="1029810" y="337351"/>
            <a:ext cx="5060272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FUSION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85AF6EE-3239-400D-8E03-19BFA48B378E}"/>
              </a:ext>
            </a:extLst>
          </p:cNvPr>
          <p:cNvSpPr/>
          <p:nvPr/>
        </p:nvSpPr>
        <p:spPr>
          <a:xfrm>
            <a:off x="1029810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01C57C3-4042-46C3-8B2F-F91392B65955}"/>
              </a:ext>
            </a:extLst>
          </p:cNvPr>
          <p:cNvSpPr/>
          <p:nvPr/>
        </p:nvSpPr>
        <p:spPr>
          <a:xfrm>
            <a:off x="2115845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C8B637E-3DF1-4870-BEAC-F52796C18E76}"/>
              </a:ext>
            </a:extLst>
          </p:cNvPr>
          <p:cNvSpPr/>
          <p:nvPr/>
        </p:nvSpPr>
        <p:spPr>
          <a:xfrm>
            <a:off x="3195961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A49B5FA-9814-40F3-B8E7-E625CFAD4D8E}"/>
              </a:ext>
            </a:extLst>
          </p:cNvPr>
          <p:cNvSpPr/>
          <p:nvPr/>
        </p:nvSpPr>
        <p:spPr>
          <a:xfrm>
            <a:off x="1029810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0346D6F-598F-4A7A-B3C6-785B56B99AAF}"/>
              </a:ext>
            </a:extLst>
          </p:cNvPr>
          <p:cNvSpPr/>
          <p:nvPr/>
        </p:nvSpPr>
        <p:spPr>
          <a:xfrm>
            <a:off x="2115845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FEFEF212-331A-4E9B-BD42-4179C806E3C1}"/>
              </a:ext>
            </a:extLst>
          </p:cNvPr>
          <p:cNvSpPr/>
          <p:nvPr/>
        </p:nvSpPr>
        <p:spPr>
          <a:xfrm>
            <a:off x="3195961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A5E3E13-94B7-4CA3-958B-E81540EFAB13}"/>
              </a:ext>
            </a:extLst>
          </p:cNvPr>
          <p:cNvSpPr/>
          <p:nvPr/>
        </p:nvSpPr>
        <p:spPr>
          <a:xfrm>
            <a:off x="4276077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6CA149B-8335-4165-A3A2-CAA619BEAFF4}"/>
              </a:ext>
            </a:extLst>
          </p:cNvPr>
          <p:cNvSpPr/>
          <p:nvPr/>
        </p:nvSpPr>
        <p:spPr>
          <a:xfrm>
            <a:off x="5356193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C7221DC-F972-493E-A4E2-63C4C40EEC71}"/>
              </a:ext>
            </a:extLst>
          </p:cNvPr>
          <p:cNvSpPr/>
          <p:nvPr/>
        </p:nvSpPr>
        <p:spPr>
          <a:xfrm>
            <a:off x="6436308" y="3935027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799D383-CAB2-4125-8686-62092800F23E}"/>
              </a:ext>
            </a:extLst>
          </p:cNvPr>
          <p:cNvSpPr/>
          <p:nvPr/>
        </p:nvSpPr>
        <p:spPr>
          <a:xfrm>
            <a:off x="6436309" y="2361460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A237DDC-DE3A-4EEE-AFED-ACDD6E76887D}"/>
              </a:ext>
            </a:extLst>
          </p:cNvPr>
          <p:cNvSpPr/>
          <p:nvPr/>
        </p:nvSpPr>
        <p:spPr>
          <a:xfrm>
            <a:off x="5391703" y="3935027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4E587233-8CD1-4E75-8C85-673E0A7A8B55}"/>
              </a:ext>
            </a:extLst>
          </p:cNvPr>
          <p:cNvSpPr/>
          <p:nvPr/>
        </p:nvSpPr>
        <p:spPr>
          <a:xfrm>
            <a:off x="4301229" y="3950563"/>
            <a:ext cx="781235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2" action="ppaction://hlinksldjump"/>
            <a:extLst>
              <a:ext uri="{FF2B5EF4-FFF2-40B4-BE49-F238E27FC236}">
                <a16:creationId xmlns:a16="http://schemas.microsoft.com/office/drawing/2014/main" xmlns="" id="{0723602D-62AE-4473-A371-F8C0D9A3BB6C}"/>
              </a:ext>
            </a:extLst>
          </p:cNvPr>
          <p:cNvSpPr/>
          <p:nvPr/>
        </p:nvSpPr>
        <p:spPr>
          <a:xfrm>
            <a:off x="7880411" y="426126"/>
            <a:ext cx="14115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160589" y="2191109"/>
            <a:ext cx="3355675" cy="385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8261230" y="3356001"/>
            <a:ext cx="3056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Pulsando en una carta esta se ampliara la imagen, y se </a:t>
            </a:r>
            <a:r>
              <a:rPr lang="es-ES" dirty="0" smtClean="0"/>
              <a:t>podrá seleccionar otra para que suban de rango fusionándose.</a:t>
            </a:r>
            <a:endParaRPr lang="es-ES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2294627" y="5865963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Musiquilla7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881888" y="5874587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6702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83B4A25-1115-418F-9461-71E6A1781F27}"/>
              </a:ext>
            </a:extLst>
          </p:cNvPr>
          <p:cNvSpPr/>
          <p:nvPr/>
        </p:nvSpPr>
        <p:spPr>
          <a:xfrm>
            <a:off x="7732534" y="1355923"/>
            <a:ext cx="1722016" cy="250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8598BD58-A8C5-4161-A620-ED50442FB81B}"/>
              </a:ext>
            </a:extLst>
          </p:cNvPr>
          <p:cNvSpPr/>
          <p:nvPr/>
        </p:nvSpPr>
        <p:spPr>
          <a:xfrm>
            <a:off x="1837678" y="169043"/>
            <a:ext cx="2450236" cy="68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info</a:t>
            </a:r>
            <a:r>
              <a:rPr lang="es-ES" dirty="0"/>
              <a:t>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8B3B326-93E0-4724-A6D5-E07E81038A04}"/>
              </a:ext>
            </a:extLst>
          </p:cNvPr>
          <p:cNvSpPr/>
          <p:nvPr/>
        </p:nvSpPr>
        <p:spPr>
          <a:xfrm>
            <a:off x="2056885" y="1381802"/>
            <a:ext cx="1799123" cy="244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CA38DC8-9905-4AFF-9D51-FC466CC4F9AD}"/>
              </a:ext>
            </a:extLst>
          </p:cNvPr>
          <p:cNvSpPr/>
          <p:nvPr/>
        </p:nvSpPr>
        <p:spPr>
          <a:xfrm>
            <a:off x="5011558" y="1355923"/>
            <a:ext cx="1699794" cy="244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D4C0A2B-C46A-49C0-83A2-EB17357DDBF9}"/>
              </a:ext>
            </a:extLst>
          </p:cNvPr>
          <p:cNvSpPr/>
          <p:nvPr/>
        </p:nvSpPr>
        <p:spPr>
          <a:xfrm>
            <a:off x="2125895" y="4116928"/>
            <a:ext cx="7297445" cy="251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TODOS LOS ALUMNOS  Y OBJETOS</a:t>
            </a: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xmlns="" id="{AC3036FB-4711-41E3-A674-79FD509D8DD5}"/>
              </a:ext>
            </a:extLst>
          </p:cNvPr>
          <p:cNvSpPr/>
          <p:nvPr/>
        </p:nvSpPr>
        <p:spPr>
          <a:xfrm>
            <a:off x="4564602" y="186430"/>
            <a:ext cx="2574525" cy="68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PELEAR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193A8D4A-8279-4E45-9C52-CBD9BE6EA09E}"/>
              </a:ext>
            </a:extLst>
          </p:cNvPr>
          <p:cNvSpPr/>
          <p:nvPr/>
        </p:nvSpPr>
        <p:spPr>
          <a:xfrm>
            <a:off x="2260122" y="3018532"/>
            <a:ext cx="1382490" cy="68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23655C62-5BB5-400E-AFC8-34CC78F4CD1A}"/>
              </a:ext>
            </a:extLst>
          </p:cNvPr>
          <p:cNvSpPr/>
          <p:nvPr/>
        </p:nvSpPr>
        <p:spPr>
          <a:xfrm>
            <a:off x="7789653" y="3024938"/>
            <a:ext cx="1518249" cy="68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FDBAA9AC-777E-4E17-AB0B-078BAB8EFF1E}"/>
              </a:ext>
            </a:extLst>
          </p:cNvPr>
          <p:cNvSpPr/>
          <p:nvPr/>
        </p:nvSpPr>
        <p:spPr>
          <a:xfrm>
            <a:off x="5149970" y="3007686"/>
            <a:ext cx="1414731" cy="68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OBJETO</a:t>
            </a:r>
          </a:p>
        </p:txBody>
      </p:sp>
      <p:sp>
        <p:nvSpPr>
          <p:cNvPr id="15" name="Rectángulo 14">
            <a:hlinkClick r:id="rId3" action="ppaction://hlinksldjump"/>
            <a:extLst>
              <a:ext uri="{FF2B5EF4-FFF2-40B4-BE49-F238E27FC236}">
                <a16:creationId xmlns:a16="http://schemas.microsoft.com/office/drawing/2014/main" xmlns="" id="{FBA56039-4411-4AD6-A2CE-36FEF9D68C1B}"/>
              </a:ext>
            </a:extLst>
          </p:cNvPr>
          <p:cNvSpPr/>
          <p:nvPr/>
        </p:nvSpPr>
        <p:spPr>
          <a:xfrm>
            <a:off x="7506071" y="204554"/>
            <a:ext cx="2030026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46229" y="1242874"/>
            <a:ext cx="124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Musiquilla (aun por decidir)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84085" y="2459115"/>
            <a:ext cx="12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Fondo de pantalla8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9652958" y="2872596"/>
            <a:ext cx="2303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seleccionar alguno de los huecos de alumnos u objetos abajo aparecerán todos los que tenemos para incluir en el equipo de batalla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1843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349</Words>
  <Application>Microsoft Office PowerPoint</Application>
  <PresentationFormat>Personalizado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del Equipo Gacha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del Equipo Gacha</dc:title>
  <dc:creator>fernan.vaz.carvalho@gmail.com</dc:creator>
  <cp:lastModifiedBy>Fran del Cerro Navarro</cp:lastModifiedBy>
  <cp:revision>15</cp:revision>
  <dcterms:created xsi:type="dcterms:W3CDTF">2020-03-28T16:16:07Z</dcterms:created>
  <dcterms:modified xsi:type="dcterms:W3CDTF">2020-03-30T17:17:50Z</dcterms:modified>
</cp:coreProperties>
</file>