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sldIdLst>
    <p:sldId id="258" r:id="rId2"/>
    <p:sldId id="257" r:id="rId3"/>
    <p:sldId id="259" r:id="rId4"/>
    <p:sldId id="260" r:id="rId5"/>
    <p:sldId id="266" r:id="rId6"/>
    <p:sldId id="261" r:id="rId7"/>
    <p:sldId id="262" r:id="rId8"/>
    <p:sldId id="268" r:id="rId9"/>
    <p:sldId id="269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ulo" id="{77A05C19-64BB-4F8F-9053-B8C48E16D3D9}">
          <p14:sldIdLst>
            <p14:sldId id="258"/>
            <p14:sldId id="257"/>
          </p14:sldIdLst>
        </p14:section>
        <p14:section name="SUMÁRIO" id="{DDC35651-27AC-4114-8968-71508B54B1F8}">
          <p14:sldIdLst>
            <p14:sldId id="259"/>
          </p14:sldIdLst>
        </p14:section>
        <p14:section name="Objetivo" id="{65D14CA5-A382-4432-83A6-2AFD1AEC3866}">
          <p14:sldIdLst>
            <p14:sldId id="260"/>
            <p14:sldId id="266"/>
          </p14:sldIdLst>
        </p14:section>
        <p14:section name="Fundamentos Teóricos" id="{DE0F938C-46CA-4C8E-91E3-1B162C76A1EC}">
          <p14:sldIdLst>
            <p14:sldId id="261"/>
          </p14:sldIdLst>
        </p14:section>
        <p14:section name="Materiais utilizados" id="{558048AE-C563-45C8-B98F-E3F167667E46}">
          <p14:sldIdLst>
            <p14:sldId id="262"/>
          </p14:sldIdLst>
        </p14:section>
        <p14:section name="Código" id="{7B6781BA-E81C-4D96-9CD1-CDB062AD7CDD}">
          <p14:sldIdLst>
            <p14:sldId id="268"/>
            <p14:sldId id="269"/>
          </p14:sldIdLst>
        </p14:section>
        <p14:section name="PROCEDIMENTO" id="{AE8B3545-60AE-4A51-BE00-DEA3391A2DD6}">
          <p14:sldIdLst>
            <p14:sldId id="267"/>
          </p14:sldIdLst>
        </p14:section>
        <p14:section name="Conclusão" id="{13FFB99A-E44C-40ED-ABD7-B26384D11CB4}">
          <p14:sldIdLst>
            <p14:sldId id="264"/>
          </p14:sldIdLst>
        </p14:section>
        <p14:section name="Referências bibliográficas" id="{0E44AB06-5057-4C60-8EE8-91580DBE5837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6516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51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389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537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02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405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455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32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65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E3552-5E3D-40DA-AC88-67E0AF03C451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968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8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98281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308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116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17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3636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62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DF435-1526-450C-B0CE-F108E9D32A6A}" type="datetimeFigureOut">
              <a:rPr lang="pt-BR" smtClean="0"/>
              <a:t>24/10/2023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45C05F-22EE-4CF4-895F-EBBAE5066D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43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spersky.com.br/resource-center/definitions/what-is-doxing#:~:text=O%20doxing%20(algumas%20vezes%20escrito,sem%20a%20permiss%C3%A3o%20da%20v%C3%ADtima" TargetMode="External"/><Relationship Id="rId3" Type="http://schemas.openxmlformats.org/officeDocument/2006/relationships/hyperlink" Target="https://github.com/giampaolo/psutil" TargetMode="External"/><Relationship Id="rId7" Type="http://schemas.openxmlformats.org/officeDocument/2006/relationships/hyperlink" Target="https://www.youtube.com/@CursoemVideo/videos" TargetMode="External"/><Relationship Id="rId2" Type="http://schemas.openxmlformats.org/officeDocument/2006/relationships/hyperlink" Target="https://www.alura.com.br/artigos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emy.com/course/curso-de-python/" TargetMode="External"/><Relationship Id="rId5" Type="http://schemas.openxmlformats.org/officeDocument/2006/relationships/hyperlink" Target="https://www.juniper.net/documentation/br/pt/software/junos/automation-scripting/topics/task/junos-python-modules-psutil-module.html" TargetMode="External"/><Relationship Id="rId4" Type="http://schemas.openxmlformats.org/officeDocument/2006/relationships/hyperlink" Target="https://psutil.readthedocs.io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4021552" y="5212080"/>
            <a:ext cx="41488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Doxxing</a:t>
            </a:r>
            <a:r>
              <a:rPr lang="pt-BR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pt-BR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81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174296"/>
            <a:ext cx="10515600" cy="6162675"/>
          </a:xfrm>
        </p:spPr>
        <p:txBody>
          <a:bodyPr>
            <a:normAutofit fontScale="55000" lnSpcReduction="20000"/>
          </a:bodyPr>
          <a:lstStyle/>
          <a:p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Objetivos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onitorar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gerenciar o uso da bateria em dispositivos desktop para prolongar sua vida útil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Desenvolvimento: Codificação na linguagem de programação 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utilização da biblioteca </a:t>
            </a:r>
            <a:r>
              <a:rPr lang="pt-BR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configuração do software de acordo com o projeto e a arquitetura estabelecida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 de Requisitos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Identifique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funcionalidades específicas que o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coletar os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da bateria, a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exibir as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detalhadas e registrar o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histórico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 e Relatórios: Implemente recursos de notificação para alertar os usuários sobre o estado da bateria e crie relatórios detalhados sobre o uso da bateria ao longo do tempo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e Arquitetura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 projeto foi feito para o melhor entendimento e facilidade de acesso, dando ênfase exclusivamente ao usuário.</a:t>
            </a:r>
          </a:p>
          <a:p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Testes, Correção e Melhorias: Realização de 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testes rigorosos para garantir que o software funcione corretamente,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identificando, corrigindo </a:t>
            </a:r>
            <a:r>
              <a:rPr lang="pt-BR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e problemas de </a:t>
            </a:r>
            <a:r>
              <a:rPr lang="pt-BR" sz="4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desempenho ate chegarmos no resultado atual do nosso projeto.</a:t>
            </a:r>
            <a:endParaRPr lang="pt-BR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28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00" y="287351"/>
            <a:ext cx="7076000" cy="722841"/>
          </a:xfrm>
        </p:spPr>
        <p:txBody>
          <a:bodyPr/>
          <a:lstStyle/>
          <a:p>
            <a:pPr algn="ctr"/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336494"/>
            <a:ext cx="10515600" cy="5024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dirty="0"/>
              <a:t>O software </a:t>
            </a:r>
            <a:r>
              <a:rPr lang="pt-BR" sz="2400" dirty="0" err="1"/>
              <a:t>Doxxing</a:t>
            </a:r>
            <a:r>
              <a:rPr lang="pt-BR" sz="2400" dirty="0"/>
              <a:t> </a:t>
            </a:r>
            <a:r>
              <a:rPr lang="pt-BR" sz="2400" dirty="0" err="1"/>
              <a:t>Battery</a:t>
            </a:r>
            <a:r>
              <a:rPr lang="pt-BR" sz="2400" dirty="0"/>
              <a:t>, desenvolvido pela nossa equipe, é um aplicativo projetado especificamente para monitorar o consumo de energia em dispositivos desktops. Ele fornece informações abrangentes sobre o uso da bateria ao longo do tempo e o desempenho associado. O principal objetivo do nosso software é permitir o gerenciamento eficaz da utilização e recarga da bateria, com a finalidade de prolongar a sua vida útil</a:t>
            </a:r>
            <a:r>
              <a:rPr lang="pt-BR" sz="2400" dirty="0" smtClean="0"/>
              <a:t>.</a:t>
            </a:r>
          </a:p>
          <a:p>
            <a:pPr marL="0" indent="0">
              <a:buNone/>
            </a:pPr>
            <a:r>
              <a:rPr lang="pt-BR" sz="2400" dirty="0" smtClean="0"/>
              <a:t>O </a:t>
            </a:r>
            <a:r>
              <a:rPr lang="pt-BR" sz="2400" dirty="0"/>
              <a:t>software </a:t>
            </a:r>
            <a:r>
              <a:rPr lang="pt-BR" sz="2400" dirty="0" err="1"/>
              <a:t>Doxxing</a:t>
            </a:r>
            <a:r>
              <a:rPr lang="pt-BR" sz="2400" dirty="0"/>
              <a:t> </a:t>
            </a:r>
            <a:r>
              <a:rPr lang="pt-BR" sz="2400" dirty="0" err="1"/>
              <a:t>Battery</a:t>
            </a:r>
            <a:r>
              <a:rPr lang="pt-BR" sz="2400" dirty="0"/>
              <a:t> é uma ferramenta valiosa para monitorar a eficiência energética e a saúde da bateria em dispositivos desktop, fornecendo dados precisos e detalhados sobre como a energia é consumida e como a bateria se comporta ao longo do tempo. Dessa forma, os usuários podem tomar decisões informadas sobre o uso da bateria, garantindo um desempenho otimizado e estendendo a vida útil da bateria, o que, por sua vez, resulta em economia a longo prazo.</a:t>
            </a:r>
          </a:p>
        </p:txBody>
      </p:sp>
    </p:spTree>
    <p:extLst>
      <p:ext uri="{BB962C8B-B14F-4D97-AF65-F5344CB8AC3E}">
        <p14:creationId xmlns:p14="http://schemas.microsoft.com/office/powerpoint/2010/main" val="305166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000" y="539901"/>
            <a:ext cx="7076000" cy="528400"/>
          </a:xfrm>
        </p:spPr>
        <p:txBody>
          <a:bodyPr>
            <a:normAutofit fontScale="90000"/>
          </a:bodyPr>
          <a:lstStyle/>
          <a:p>
            <a:pPr lvl="0"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506583"/>
            <a:ext cx="10515600" cy="4670380"/>
          </a:xfrm>
        </p:spPr>
        <p:txBody>
          <a:bodyPr>
            <a:normAutofit fontScale="77500" lnSpcReduction="20000"/>
          </a:bodyPr>
          <a:lstStyle/>
          <a:p>
            <a:r>
              <a:rPr lang="pt-BR" sz="3200" dirty="0">
                <a:hlinkClick r:id="rId2" tooltip="https://www.alura.com.br/artigos/python"/>
              </a:rPr>
              <a:t>https://</a:t>
            </a:r>
            <a:r>
              <a:rPr lang="pt-BR" sz="3200" dirty="0" smtClean="0">
                <a:hlinkClick r:id="rId2" tooltip="https://www.alura.com.br/artigos/python"/>
              </a:rPr>
              <a:t>www.alura.com.br/artigos/python</a:t>
            </a:r>
            <a:endParaRPr lang="pt-BR" sz="3200" dirty="0" smtClean="0"/>
          </a:p>
          <a:p>
            <a:r>
              <a:rPr lang="pt-BR" sz="3200" dirty="0">
                <a:hlinkClick r:id="rId3" tooltip="https://github.com/giampaolo/psutil"/>
              </a:rPr>
              <a:t>https://</a:t>
            </a:r>
            <a:r>
              <a:rPr lang="pt-BR" sz="3200" dirty="0" smtClean="0">
                <a:hlinkClick r:id="rId3" tooltip="https://github.com/giampaolo/psutil"/>
              </a:rPr>
              <a:t>github.com/giampaolo/psutil</a:t>
            </a:r>
            <a:endParaRPr lang="pt-BR" sz="3200" dirty="0" smtClean="0"/>
          </a:p>
          <a:p>
            <a:pPr fontAlgn="base"/>
            <a:r>
              <a:rPr lang="pt-BR" sz="3200" dirty="0">
                <a:hlinkClick r:id="rId4" tooltip="https://psutil.readthedocs.io/en/latest/"/>
              </a:rPr>
              <a:t>https://psutil.readthedocs.io/en/latest/</a:t>
            </a:r>
            <a:endParaRPr lang="pt-BR" sz="3200" dirty="0"/>
          </a:p>
          <a:p>
            <a:pPr fontAlgn="base"/>
            <a:r>
              <a:rPr lang="pt-BR" sz="3200" dirty="0" smtClean="0">
                <a:hlinkClick r:id="rId5" tooltip="https://www.juniper.net/documentation/br/pt/software/junos/automation-scripting/topics/task/junos-python-modules-psutil-module.html"/>
              </a:rPr>
              <a:t>https</a:t>
            </a:r>
            <a:r>
              <a:rPr lang="pt-BR" sz="3200" dirty="0">
                <a:hlinkClick r:id="rId5" tooltip="https://www.juniper.net/documentation/br/pt/software/junos/automation-scripting/topics/task/junos-python-modules-psutil-module.html"/>
              </a:rPr>
              <a:t>://</a:t>
            </a:r>
            <a:r>
              <a:rPr lang="pt-BR" sz="3200" dirty="0" smtClean="0">
                <a:hlinkClick r:id="rId5" tooltip="https://www.juniper.net/documentation/br/pt/software/junos/automation-scripting/topics/task/junos-python-modules-psutil-module.html"/>
              </a:rPr>
              <a:t>www.juniper.net/documentation/br/pt/software/junos/automation-scripting/topics/task/junos-python-modules-psutil-module.html</a:t>
            </a:r>
            <a:endParaRPr lang="pt-BR" sz="3200" dirty="0" smtClean="0"/>
          </a:p>
          <a:p>
            <a:pPr fontAlgn="base"/>
            <a:r>
              <a:rPr lang="pt-BR" sz="3200" dirty="0">
                <a:hlinkClick r:id="rId6" tooltip="https://www.udemy.com/course/curso-de-python/"/>
              </a:rPr>
              <a:t>https://www.udemy.com/course/curso-de-python</a:t>
            </a:r>
            <a:r>
              <a:rPr lang="pt-BR" sz="3200" dirty="0" smtClean="0">
                <a:hlinkClick r:id="rId6" tooltip="https://www.udemy.com/course/curso-de-python/"/>
              </a:rPr>
              <a:t>/</a:t>
            </a:r>
            <a:endParaRPr lang="pt-BR" sz="3200" dirty="0" smtClean="0"/>
          </a:p>
          <a:p>
            <a:pPr fontAlgn="base"/>
            <a:r>
              <a:rPr lang="pt-BR" sz="3200" dirty="0">
                <a:hlinkClick r:id="rId7" tooltip="https://www.youtube.com/@CursoemVideo/videos"/>
              </a:rPr>
              <a:t>https://www.youtube.com/@</a:t>
            </a:r>
            <a:r>
              <a:rPr lang="pt-BR" sz="3200" dirty="0" smtClean="0">
                <a:hlinkClick r:id="rId7" tooltip="https://www.youtube.com/@CursoemVideo/videos"/>
              </a:rPr>
              <a:t>CursoemVideo/videos</a:t>
            </a:r>
            <a:endParaRPr lang="pt-BR" sz="3200" dirty="0" smtClean="0"/>
          </a:p>
          <a:p>
            <a:pPr fontAlgn="base"/>
            <a:r>
              <a:rPr lang="pt-BR" sz="3200" dirty="0">
                <a:hlinkClick r:id="rId8"/>
              </a:rPr>
              <a:t>https://www.kaspersky.com.br/resource-center/definitions/what-is-doxing#:~:text=O%20doxing%20(algumas%20vezes%20escrito,sem%20a%20permiss%C3%A3o%20da%20v%C3%ADtima</a:t>
            </a:r>
            <a:r>
              <a:rPr lang="pt-BR" sz="3200" dirty="0" smtClean="0"/>
              <a:t>.</a:t>
            </a:r>
          </a:p>
          <a:p>
            <a:pPr fontAlgn="base"/>
            <a:r>
              <a:rPr lang="pt-BR" sz="3200" dirty="0"/>
              <a:t>https://pt.bab.la/dicionario/ingles-portugues/battery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162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865532" y="4275297"/>
            <a:ext cx="41488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Doxxing</a:t>
            </a:r>
            <a:r>
              <a:rPr lang="pt-B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endParaRPr lang="pt-B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440788" y="0"/>
            <a:ext cx="109983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UNIVERSIDADE DE RIBEIRÃO PRETO</a:t>
            </a:r>
          </a:p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UNAERP</a:t>
            </a:r>
          </a:p>
          <a:p>
            <a:pPr algn="ctr"/>
            <a:r>
              <a:rPr lang="pt-B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Engenharia da computação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620834" y="2483583"/>
            <a:ext cx="66382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DOS ALUNOS: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ARTHUR ARGERI 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839601</a:t>
            </a: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FERNANDO MOGNO VOLPINI – 840608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961328" y="5812512"/>
            <a:ext cx="3957302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RIBEIRAO PRETO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/>
              <a:t> 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679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5361" y="757615"/>
            <a:ext cx="7076000" cy="528400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SUMÁRIO</a:t>
            </a:r>
            <a:r>
              <a:rPr lang="pt-BR" b="1" dirty="0"/>
              <a:t/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5139" y="1785016"/>
            <a:ext cx="10131425" cy="3649133"/>
          </a:xfrm>
        </p:spPr>
        <p:txBody>
          <a:bodyPr>
            <a:no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TEÓRICOS</a:t>
            </a: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MATERIAIS UTILIZADOS</a:t>
            </a:r>
          </a:p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CÓDIGO</a:t>
            </a:r>
          </a:p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endParaRPr lang="pt-B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</a:t>
            </a:r>
          </a:p>
          <a:p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REFERÊNCIAS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7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085319" cy="683753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7891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800" dirty="0" err="1"/>
              <a:t>tkinter</a:t>
            </a:r>
            <a:r>
              <a:rPr lang="pt-BR" sz="2800" dirty="0"/>
              <a:t> é uma biblioteca padrão do Python, por isso não é necessário instalá-la; ela é usada para criar interfaces gráficas. </a:t>
            </a:r>
            <a:r>
              <a:rPr lang="pt-BR" sz="2800" dirty="0" err="1"/>
              <a:t>psutil</a:t>
            </a:r>
            <a:r>
              <a:rPr lang="pt-BR" sz="2800" dirty="0"/>
              <a:t> é uma biblioteca externa usada para obter informações sobre o sistema e processos em execução. Você precisará instalá-la. Para instalar </a:t>
            </a:r>
            <a:r>
              <a:rPr lang="pt-BR" sz="2800" dirty="0" err="1"/>
              <a:t>psutil</a:t>
            </a:r>
            <a:r>
              <a:rPr lang="pt-BR" sz="2800" dirty="0"/>
              <a:t>, você pode usar o gerenciador de pacotes </a:t>
            </a:r>
            <a:r>
              <a:rPr lang="pt-BR" sz="2800" dirty="0" err="1"/>
              <a:t>pip</a:t>
            </a:r>
            <a:r>
              <a:rPr lang="pt-BR" sz="2800" dirty="0"/>
              <a:t>: </a:t>
            </a:r>
            <a:r>
              <a:rPr lang="pt-BR" sz="2800" dirty="0" err="1"/>
              <a:t>Copy</a:t>
            </a:r>
            <a:r>
              <a:rPr lang="pt-BR" sz="2800" dirty="0"/>
              <a:t>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pip</a:t>
            </a:r>
            <a:r>
              <a:rPr lang="pt-BR" sz="2800" dirty="0"/>
              <a:t> </a:t>
            </a:r>
            <a:r>
              <a:rPr lang="pt-BR" sz="2800" dirty="0" err="1"/>
              <a:t>install</a:t>
            </a:r>
            <a:r>
              <a:rPr lang="pt-BR" sz="2800" dirty="0"/>
              <a:t> </a:t>
            </a:r>
            <a:r>
              <a:rPr lang="pt-BR" sz="2800" dirty="0" err="1"/>
              <a:t>psutil</a:t>
            </a:r>
            <a:r>
              <a:rPr lang="pt-BR" sz="2800" dirty="0"/>
              <a:t> Em resumo, a única biblioteca que você precisa instalar é </a:t>
            </a:r>
            <a:r>
              <a:rPr lang="pt-BR" sz="2800" dirty="0" err="1"/>
              <a:t>psutil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70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30287" y="365760"/>
            <a:ext cx="10131425" cy="1456267"/>
          </a:xfrm>
        </p:spPr>
        <p:txBody>
          <a:bodyPr/>
          <a:lstStyle/>
          <a:p>
            <a:pPr algn="ctr"/>
            <a:r>
              <a:rPr lang="pt-B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Fundamentos Teóricos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biblioteca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psutil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(Python System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uma biblioteca de utilitários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acessar informações sobre sistemas e processos em execução. Ela é usada para obter informações sobre o sistema e gerenciar processos em sistemas operacionais Windows,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Linux e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FreeBSD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a necessidade de escrever código específico para cada sistema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doxing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(algumas vezes escrito como "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doxxing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é a ação de revelar informações de identificação sobre alguém na Internet, como seu nome real, endereço residencial, local de trabalho, telefone, dados financeiros e outras informações pessoais. </a:t>
            </a:r>
            <a:endParaRPr lang="pt-B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Bateria em Inglês.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121920" y="179864"/>
            <a:ext cx="22442" cy="9747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1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3183" y="444137"/>
            <a:ext cx="10131425" cy="1456267"/>
          </a:xfrm>
        </p:spPr>
        <p:txBody>
          <a:bodyPr/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Materiais utilizados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9566" y="1900404"/>
            <a:ext cx="9798323" cy="289995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linguagem de programação </a:t>
            </a:r>
            <a:r>
              <a:rPr lang="pt-BR" sz="2800" dirty="0" err="1" smtClean="0"/>
              <a:t>python</a:t>
            </a:r>
            <a:endParaRPr lang="pt-BR" sz="2800" dirty="0" smtClean="0"/>
          </a:p>
          <a:p>
            <a:r>
              <a:rPr lang="pt-BR" sz="2800" dirty="0" smtClean="0"/>
              <a:t>Biblioteca </a:t>
            </a:r>
            <a:r>
              <a:rPr lang="pt-BR" sz="2800" dirty="0" err="1" smtClean="0"/>
              <a:t>psutil</a:t>
            </a:r>
            <a:endParaRPr lang="pt-BR" sz="2800" dirty="0" smtClean="0"/>
          </a:p>
          <a:p>
            <a:r>
              <a:rPr lang="pt-BR" sz="2800" dirty="0" smtClean="0"/>
              <a:t>Materiais de estudos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6473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9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587C4DD-178E-48DD-B563-30C87B431AC7}" vid="{E734EEE3-A577-4FD5-A194-B137E9BA8F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1441</TotalTime>
  <Words>545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Tema1</vt:lpstr>
      <vt:lpstr>Apresentação do PowerPoint</vt:lpstr>
      <vt:lpstr>Apresentação do PowerPoint</vt:lpstr>
      <vt:lpstr>SUMÁRIO </vt:lpstr>
      <vt:lpstr>Apresentação do PowerPoint</vt:lpstr>
      <vt:lpstr>Objetivo</vt:lpstr>
      <vt:lpstr>Fundamentos Teóricos</vt:lpstr>
      <vt:lpstr>Materiais utilizados </vt:lpstr>
      <vt:lpstr>Apresentação do PowerPoint</vt:lpstr>
      <vt:lpstr>Apresentação do PowerPoint</vt:lpstr>
      <vt:lpstr>PROCEDIMENTO 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20</cp:revision>
  <dcterms:created xsi:type="dcterms:W3CDTF">2023-10-13T17:42:49Z</dcterms:created>
  <dcterms:modified xsi:type="dcterms:W3CDTF">2023-10-25T10:46:00Z</dcterms:modified>
</cp:coreProperties>
</file>