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57" r:id="rId5"/>
    <p:sldId id="258" r:id="rId6"/>
    <p:sldId id="261" r:id="rId7"/>
    <p:sldId id="259" r:id="rId8"/>
    <p:sldId id="262" r:id="rId9"/>
    <p:sldId id="263" r:id="rId10"/>
    <p:sldId id="264" r:id="rId11"/>
    <p:sldId id="268" r:id="rId12"/>
    <p:sldId id="266" r:id="rId13"/>
    <p:sldId id="269" r:id="rId14"/>
    <p:sldId id="273" r:id="rId15"/>
    <p:sldId id="271" r:id="rId16"/>
    <p:sldId id="27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A7083-DCCA-44FE-9FA2-9307FA523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8F24C6-6345-4F42-8FF8-0E999A4CA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08894A-8FD1-4A1A-989A-CFE48370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D8FC-A3C2-4584-B8A4-24A109834213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041B52-BC70-458E-8897-ACA45E82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8C2868-60AC-4A60-AF55-4FD285AE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0913-679C-48B7-9014-B571BAB3305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514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F7C24-C661-4503-8650-A9EAB27A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0B4351-ED08-4CE3-A591-95B12CB8A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19BBFE-3F29-4327-A388-CBBE19D9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D8FC-A3C2-4584-B8A4-24A109834213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BDB5B9-2C4F-40D2-997C-1074571F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6CC96F-6475-4528-A697-711FEAB3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0913-679C-48B7-9014-B571BAB3305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10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04E665-5280-43DF-80D3-2B1F3B8FC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6B8638-7661-4D81-BE64-5B9E743F8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B84ACE-07AB-4DAC-AF7B-3AABF4D4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D8FC-A3C2-4584-B8A4-24A109834213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954C30-0053-45E4-A5F5-E7AB9376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97709-F734-4FE5-8D8F-62FCD81B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0913-679C-48B7-9014-B571BAB3305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6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4AEC3-EB65-4994-AA98-29A7B1A5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1AEE0B-CB88-419C-8D1E-EDA89BE3F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762F44-B0E6-476D-B9A0-42975DB0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D8FC-A3C2-4584-B8A4-24A109834213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7AF7C8-A1C3-407C-B444-7031DE39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F9E655-1614-462F-884F-7E8C1B2D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0913-679C-48B7-9014-B571BAB3305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056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81F52-B0A9-4827-858F-08D67111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BE99D8-E991-41C8-A66F-2D195E283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167116-DC65-4DAA-84EF-56499DA3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D8FC-A3C2-4584-B8A4-24A109834213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3BAB8C-6E3E-4F04-949E-9C20021A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AFBB58-9D5E-44CF-AFE9-7B4EF259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0913-679C-48B7-9014-B571BAB3305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443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703A6-7C55-403B-8101-E6609CFF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804535-47DC-4D29-A0A5-934D1040D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FE07B3-9C0B-41DA-BCF5-5524DA4A0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B0925A-D18E-47C7-9857-6F98E449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D8FC-A3C2-4584-B8A4-24A109834213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8551E9-7365-4064-A327-407B6761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89081D-F2EE-493C-9450-4E0AA0EB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0913-679C-48B7-9014-B571BAB3305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463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CDA97-7784-452D-ADAC-EBA96860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FE30E7-02E8-4DE3-8A47-77894C66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737C93-0D40-45BD-BA46-BF887E79E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FE6E6D3-6270-42F5-94B1-9335BA3D8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439E0B-185F-4143-832D-7386B2332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788BF8-2C83-4876-A044-1D9F854A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D8FC-A3C2-4584-B8A4-24A109834213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0038908-FDD2-41AB-882B-136A4955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372B32-551C-440B-AFF9-33932921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0913-679C-48B7-9014-B571BAB3305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61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298B8-6F6D-453F-81B3-07CBEC3A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A8FCB8-727C-4054-9DDF-EFBFDCE9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D8FC-A3C2-4584-B8A4-24A109834213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5A7E7B-3BC5-40F7-A327-235B365C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109AAF-7C68-4CFE-A344-0DFB3896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0913-679C-48B7-9014-B571BAB3305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573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254BCB-7EE6-4BF9-9C95-0DA57AF1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D8FC-A3C2-4584-B8A4-24A109834213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D3A1991-7C15-4C25-A4EA-DC682D98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3836E8-5048-425F-BBC7-8D8BC831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0913-679C-48B7-9014-B571BAB3305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48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201B2-02CC-4A78-9CBA-20A8B6DBD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FD8DDC-D37B-498F-BE0E-FB071249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A6F68E-0776-4192-9FFB-D27C12690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C19FA2-119B-40EE-972D-5F25D7AE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D8FC-A3C2-4584-B8A4-24A109834213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382D65-CE68-4519-AC3D-82B339E3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2E88DE-AF8F-4073-B002-F4FC0E39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0913-679C-48B7-9014-B571BAB3305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511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42CE3-4970-4AD9-A835-930BD8A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30D366-81CB-4224-9D58-594058717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881D60-6CFA-4369-8D4D-2A4815914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A0E978-A63E-4BDA-83A2-D5E3040F8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D8FC-A3C2-4584-B8A4-24A109834213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7FD0BF-EFFC-4DB6-97E2-51EB7B19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82B064-13C2-412F-BD70-C3BA0895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0913-679C-48B7-9014-B571BAB3305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05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AD47DD-A9A9-475A-9298-36A55761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33086A-5A9E-40B2-9593-0D171B939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465331-FF3F-4D7F-A5DA-AC13A8852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FD8FC-A3C2-4584-B8A4-24A109834213}" type="datetimeFigureOut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B1E694-7899-44D6-BA95-0342E3956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712265-9833-4061-ACEF-0B413D8B1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00913-679C-48B7-9014-B571BAB3305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852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60C72-B5CF-4DA4-B2AF-948BB293B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de Churn na </a:t>
            </a:r>
            <a:r>
              <a:rPr lang="pt-BR" b="0" i="0" dirty="0">
                <a:solidFill>
                  <a:srgbClr val="24292E"/>
                </a:solidFill>
                <a:effectLst/>
                <a:latin typeface="-apple-system"/>
              </a:rPr>
              <a:t>Petlove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1661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07ADAD-EF6B-490E-AF9A-87CAAEEA6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90" y="182881"/>
            <a:ext cx="3944815" cy="49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Analise por faixa etária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17293B-F40C-4023-BC42-C2BFA8EE0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89" y="807361"/>
            <a:ext cx="8751277" cy="5537168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607C4DC-D188-472C-B784-ED1F5352B2DB}"/>
              </a:ext>
            </a:extLst>
          </p:cNvPr>
          <p:cNvSpPr txBox="1">
            <a:spLocks/>
          </p:cNvSpPr>
          <p:nvPr/>
        </p:nvSpPr>
        <p:spPr>
          <a:xfrm>
            <a:off x="9462867" y="807361"/>
            <a:ext cx="2729133" cy="1682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500" b="1" dirty="0"/>
              <a:t>Legenda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500" dirty="0"/>
              <a:t>Até 30: de 18 a 30 anos</a:t>
            </a:r>
          </a:p>
          <a:p>
            <a:pPr marL="0" indent="0">
              <a:buNone/>
            </a:pPr>
            <a:r>
              <a:rPr lang="pt-BR" sz="1500" dirty="0"/>
              <a:t>Até 40: de 30 a 40 anos</a:t>
            </a:r>
          </a:p>
          <a:p>
            <a:pPr marL="0" indent="0">
              <a:buNone/>
            </a:pPr>
            <a:r>
              <a:rPr lang="pt-BR" sz="1500" dirty="0"/>
              <a:t>Até 60: de 50 a 60 anos</a:t>
            </a:r>
          </a:p>
          <a:p>
            <a:pPr marL="0" indent="0">
              <a:buNone/>
            </a:pPr>
            <a:r>
              <a:rPr lang="pt-BR" sz="1500" dirty="0"/>
              <a:t>Maior que 60: Acima de 60 anos</a:t>
            </a:r>
          </a:p>
        </p:txBody>
      </p:sp>
    </p:spTree>
    <p:extLst>
      <p:ext uri="{BB962C8B-B14F-4D97-AF65-F5344CB8AC3E}">
        <p14:creationId xmlns:p14="http://schemas.microsoft.com/office/powerpoint/2010/main" val="2509968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07ADAD-EF6B-490E-AF9A-87CAAEEA6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90" y="182881"/>
            <a:ext cx="3944815" cy="49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Analise por 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64811D-F970-40CE-A92D-63CF9038E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48" y="807361"/>
            <a:ext cx="9964104" cy="55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1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C778D5-A45A-42A0-AF58-2D83CBC69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dirty="0">
                <a:latin typeface="Calibri Light (Títulos)"/>
              </a:rPr>
              <a:t>Dessa forma concluo que existe relação de causa “churn por idade / faixa etária”.</a:t>
            </a:r>
            <a:br>
              <a:rPr lang="pt-BR" sz="4400" dirty="0">
                <a:latin typeface="Calibri Light (Títulos)"/>
              </a:rPr>
            </a:br>
            <a:endParaRPr lang="pt-BR" sz="4400" dirty="0">
              <a:latin typeface="Calibri Light (Títulos)"/>
            </a:endParaRPr>
          </a:p>
          <a:p>
            <a:pPr marL="0" indent="0">
              <a:buNone/>
            </a:pPr>
            <a:r>
              <a:rPr lang="pt-BR" sz="4400" dirty="0">
                <a:latin typeface="Calibri Light (Títulos)"/>
              </a:rPr>
              <a:t>O Churn tende a aumentar para determinados grupos etários.</a:t>
            </a:r>
          </a:p>
        </p:txBody>
      </p:sp>
    </p:spTree>
    <p:extLst>
      <p:ext uri="{BB962C8B-B14F-4D97-AF65-F5344CB8AC3E}">
        <p14:creationId xmlns:p14="http://schemas.microsoft.com/office/powerpoint/2010/main" val="2743932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B8416-FF36-4BC8-BACC-FFA198AA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3698"/>
            <a:ext cx="10515600" cy="4150604"/>
          </a:xfrm>
        </p:spPr>
        <p:txBody>
          <a:bodyPr>
            <a:normAutofit fontScale="90000"/>
          </a:bodyPr>
          <a:lstStyle/>
          <a:p>
            <a:r>
              <a:rPr lang="pt-BR" dirty="0"/>
              <a:t>Ao Filtrar os 5 maiores percentuais de churn por ticket médio, verifiquei que, 2 categorias de ticket médio e 5 valores de ticket médio específicos, se destacam dos demais.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Obs: Nos gráficos a seguir o valor que está entre parênteses é o percentual do valor total de churn</a:t>
            </a:r>
          </a:p>
        </p:txBody>
      </p:sp>
    </p:spTree>
    <p:extLst>
      <p:ext uri="{BB962C8B-B14F-4D97-AF65-F5344CB8AC3E}">
        <p14:creationId xmlns:p14="http://schemas.microsoft.com/office/powerpoint/2010/main" val="1963968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07ADAD-EF6B-490E-AF9A-87CAAEEA6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89" y="182881"/>
            <a:ext cx="5661075" cy="492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Analise por Categoria de Ticket Médio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FABE6DB-77E4-412E-B78F-66C95A1E8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49" y="807361"/>
            <a:ext cx="9964103" cy="553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85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07ADAD-EF6B-490E-AF9A-87CAAEEA6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90" y="182881"/>
            <a:ext cx="3944815" cy="49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Analise por Ticket Médio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02A024C-8189-40BD-B4B0-18B5AB446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48" y="807361"/>
            <a:ext cx="9964104" cy="55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26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C778D5-A45A-42A0-AF58-2D83CBC69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dirty="0">
                <a:latin typeface="Calibri Light (Títulos)"/>
              </a:rPr>
              <a:t>Dessa forma concluo que existe relação de causa “churn por ticket médio / categoria de ticket médio”.</a:t>
            </a:r>
            <a:br>
              <a:rPr lang="pt-BR" sz="4400" dirty="0">
                <a:latin typeface="Calibri Light (Títulos)"/>
              </a:rPr>
            </a:br>
            <a:endParaRPr lang="pt-BR" sz="4400" dirty="0">
              <a:latin typeface="Calibri Light (Títulos)"/>
            </a:endParaRPr>
          </a:p>
          <a:p>
            <a:pPr marL="0" indent="0">
              <a:buNone/>
            </a:pPr>
            <a:r>
              <a:rPr lang="pt-BR" sz="4400" dirty="0">
                <a:latin typeface="Calibri Light (Títulos)"/>
              </a:rPr>
              <a:t>O Churn tende a aumentar para determinados valores de ticket médio.</a:t>
            </a:r>
          </a:p>
        </p:txBody>
      </p:sp>
    </p:spTree>
    <p:extLst>
      <p:ext uri="{BB962C8B-B14F-4D97-AF65-F5344CB8AC3E}">
        <p14:creationId xmlns:p14="http://schemas.microsoft.com/office/powerpoint/2010/main" val="390862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227AB-1777-42CD-B69B-453F2719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8651"/>
            <a:ext cx="10515600" cy="1580698"/>
          </a:xfrm>
        </p:spPr>
        <p:txBody>
          <a:bodyPr>
            <a:normAutofit fontScale="90000"/>
          </a:bodyPr>
          <a:lstStyle/>
          <a:p>
            <a:r>
              <a:rPr lang="pt-BR" dirty="0"/>
              <a:t>Obs: Todas as análises de dados, métricas e inferências, foram feitas baseando-se na data de inscrição do cliente.</a:t>
            </a:r>
          </a:p>
        </p:txBody>
      </p:sp>
    </p:spTree>
    <p:extLst>
      <p:ext uri="{BB962C8B-B14F-4D97-AF65-F5344CB8AC3E}">
        <p14:creationId xmlns:p14="http://schemas.microsoft.com/office/powerpoint/2010/main" val="281778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700FF-9502-4A99-8C30-5DE6EC20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103" y="2766219"/>
            <a:ext cx="4563794" cy="1325563"/>
          </a:xfrm>
        </p:spPr>
        <p:txBody>
          <a:bodyPr/>
          <a:lstStyle/>
          <a:p>
            <a:r>
              <a:rPr lang="pt-BR" dirty="0"/>
              <a:t>Análise por Período</a:t>
            </a:r>
          </a:p>
        </p:txBody>
      </p:sp>
    </p:spTree>
    <p:extLst>
      <p:ext uri="{BB962C8B-B14F-4D97-AF65-F5344CB8AC3E}">
        <p14:creationId xmlns:p14="http://schemas.microsoft.com/office/powerpoint/2010/main" val="177951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B8416-FF36-4BC8-BACC-FFA198AA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3698"/>
            <a:ext cx="10515600" cy="4150604"/>
          </a:xfrm>
        </p:spPr>
        <p:txBody>
          <a:bodyPr>
            <a:normAutofit fontScale="90000"/>
          </a:bodyPr>
          <a:lstStyle/>
          <a:p>
            <a:r>
              <a:rPr lang="pt-BR" dirty="0"/>
              <a:t>Apesar de vermos que Abril e Novembro são os meses com maior percentual de Churn, esse resultado não se repete por período.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Estes meses só tem destaque devido ao ano de 2020, onde os mesmo passaram o limite de 7,5% de churn</a:t>
            </a:r>
          </a:p>
        </p:txBody>
      </p:sp>
    </p:spTree>
    <p:extLst>
      <p:ext uri="{BB962C8B-B14F-4D97-AF65-F5344CB8AC3E}">
        <p14:creationId xmlns:p14="http://schemas.microsoft.com/office/powerpoint/2010/main" val="1919729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07ADAD-EF6B-490E-AF9A-87CAAEEA6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90" y="182881"/>
            <a:ext cx="3944815" cy="492369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Analise por todos os anos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BF9716-0D1F-475B-A810-8C3A28E82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90" y="787791"/>
            <a:ext cx="10515600" cy="577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4BE2623-A89B-4D8F-9229-1C60B2E94DCA}"/>
              </a:ext>
            </a:extLst>
          </p:cNvPr>
          <p:cNvSpPr txBox="1">
            <a:spLocks/>
          </p:cNvSpPr>
          <p:nvPr/>
        </p:nvSpPr>
        <p:spPr>
          <a:xfrm>
            <a:off x="711590" y="180537"/>
            <a:ext cx="2624796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Analise por 2020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CC5D055-53AA-445F-9B7A-95605484D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91" y="787791"/>
            <a:ext cx="10514428" cy="576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6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C778D5-A45A-42A0-AF58-2D83CBC69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dirty="0">
                <a:latin typeface="Calibri Light (Títulos)"/>
              </a:rPr>
              <a:t>Dessa forma concluo que não existe relação de causa “churn por período”.</a:t>
            </a:r>
            <a:br>
              <a:rPr lang="pt-BR" sz="4400" dirty="0">
                <a:latin typeface="Calibri Light (Títulos)"/>
              </a:rPr>
            </a:br>
            <a:endParaRPr lang="pt-BR" sz="4400" dirty="0">
              <a:latin typeface="Calibri Light (Títulos)"/>
            </a:endParaRPr>
          </a:p>
          <a:p>
            <a:pPr marL="0" indent="0">
              <a:buNone/>
            </a:pPr>
            <a:r>
              <a:rPr lang="pt-BR" sz="4400" dirty="0">
                <a:latin typeface="Calibri Light (Títulos)"/>
              </a:rPr>
              <a:t>O percentual de Churn não tende a aumentar em determinado período do ano.</a:t>
            </a:r>
          </a:p>
        </p:txBody>
      </p:sp>
    </p:spTree>
    <p:extLst>
      <p:ext uri="{BB962C8B-B14F-4D97-AF65-F5344CB8AC3E}">
        <p14:creationId xmlns:p14="http://schemas.microsoft.com/office/powerpoint/2010/main" val="132912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700FF-9502-4A99-8C30-5DE6EC20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454" y="2766219"/>
            <a:ext cx="4331092" cy="1325563"/>
          </a:xfrm>
        </p:spPr>
        <p:txBody>
          <a:bodyPr>
            <a:normAutofit/>
          </a:bodyPr>
          <a:lstStyle/>
          <a:p>
            <a:r>
              <a:rPr lang="pt-BR" dirty="0"/>
              <a:t>Análise por Idade</a:t>
            </a:r>
          </a:p>
        </p:txBody>
      </p:sp>
    </p:spTree>
    <p:extLst>
      <p:ext uri="{BB962C8B-B14F-4D97-AF65-F5344CB8AC3E}">
        <p14:creationId xmlns:p14="http://schemas.microsoft.com/office/powerpoint/2010/main" val="292180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B8416-FF36-4BC8-BACC-FFA198AA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3698"/>
            <a:ext cx="10515600" cy="4150604"/>
          </a:xfrm>
        </p:spPr>
        <p:txBody>
          <a:bodyPr>
            <a:normAutofit fontScale="90000"/>
          </a:bodyPr>
          <a:lstStyle/>
          <a:p>
            <a:r>
              <a:rPr lang="pt-BR" dirty="0"/>
              <a:t>Ao Filtrar os 5 maiores percentuais de churn por idade, verifiquei que, 3 faixas etárias e 5 idades específicas, se destacam das demais.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Obs: Nos gráficos a seguir o valor que está entre parênteses é o percentual do valor total de churn</a:t>
            </a:r>
          </a:p>
        </p:txBody>
      </p:sp>
    </p:spTree>
    <p:extLst>
      <p:ext uri="{BB962C8B-B14F-4D97-AF65-F5344CB8AC3E}">
        <p14:creationId xmlns:p14="http://schemas.microsoft.com/office/powerpoint/2010/main" val="3067238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331</Words>
  <Application>Microsoft Office PowerPoint</Application>
  <PresentationFormat>Widescreen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Calibri Light (Títulos)</vt:lpstr>
      <vt:lpstr>Tema do Office</vt:lpstr>
      <vt:lpstr>Análise de Churn na Petlove</vt:lpstr>
      <vt:lpstr>Obs: Todas as análises de dados, métricas e inferências, foram feitas baseando-se na data de inscrição do cliente.</vt:lpstr>
      <vt:lpstr>Análise por Período</vt:lpstr>
      <vt:lpstr>Apesar de vermos que Abril e Novembro são os meses com maior percentual de Churn, esse resultado não se repete por período.  Estes meses só tem destaque devido ao ano de 2020, onde os mesmo passaram o limite de 7,5% de churn</vt:lpstr>
      <vt:lpstr>Apresentação do PowerPoint</vt:lpstr>
      <vt:lpstr>Apresentação do PowerPoint</vt:lpstr>
      <vt:lpstr>Apresentação do PowerPoint</vt:lpstr>
      <vt:lpstr>Análise por Idade</vt:lpstr>
      <vt:lpstr>Ao Filtrar os 5 maiores percentuais de churn por idade, verifiquei que, 3 faixas etárias e 5 idades específicas, se destacam das demais.  Obs: Nos gráficos a seguir o valor que está entre parênteses é o percentual do valor total de churn</vt:lpstr>
      <vt:lpstr>Apresentação do PowerPoint</vt:lpstr>
      <vt:lpstr>Apresentação do PowerPoint</vt:lpstr>
      <vt:lpstr>Apresentação do PowerPoint</vt:lpstr>
      <vt:lpstr>Ao Filtrar os 5 maiores percentuais de churn por ticket médio, verifiquei que, 2 categorias de ticket médio e 5 valores de ticket médio específicos, se destacam dos demais.  Obs: Nos gráficos a seguir o valor que está entre parênteses é o percentual do valor total de churn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Analise de Churn na Petlove</dc:title>
  <dc:creator>Fernando Henrique Coelho Zica</dc:creator>
  <cp:lastModifiedBy>Fernando Henrique Coelho Zica</cp:lastModifiedBy>
  <cp:revision>11</cp:revision>
  <dcterms:created xsi:type="dcterms:W3CDTF">2021-03-01T13:18:01Z</dcterms:created>
  <dcterms:modified xsi:type="dcterms:W3CDTF">2021-03-01T15:18:08Z</dcterms:modified>
</cp:coreProperties>
</file>