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40" y="325121"/>
            <a:ext cx="8605520" cy="1747519"/>
          </a:xfrm>
        </p:spPr>
        <p:txBody>
          <a:bodyPr>
            <a:normAutofit/>
          </a:bodyPr>
          <a:lstStyle/>
          <a:p>
            <a:r>
              <a:rPr sz="5000" b="1" dirty="0"/>
              <a:t>Supermarket </a:t>
            </a:r>
            <a:r>
              <a:rPr sz="5000" b="1" dirty="0" smtClean="0"/>
              <a:t>Checkout Simulation</a:t>
            </a:r>
            <a:endParaRPr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94560"/>
            <a:ext cx="9144000" cy="4592320"/>
          </a:xfrm>
        </p:spPr>
        <p:txBody>
          <a:bodyPr>
            <a:normAutofit/>
          </a:bodyPr>
          <a:lstStyle/>
          <a:p>
            <a:r>
              <a:rPr b="1" dirty="0"/>
              <a:t>Analyzing and Optimizing Checkout Lanes Using </a:t>
            </a:r>
            <a:r>
              <a:rPr b="1" dirty="0" smtClean="0"/>
              <a:t>Python</a:t>
            </a:r>
          </a:p>
          <a:p>
            <a:r>
              <a:rPr b="1" dirty="0" smtClean="0"/>
              <a:t>Presented by: </a:t>
            </a:r>
            <a:r>
              <a:rPr lang="en-US" b="1" dirty="0" smtClean="0"/>
              <a:t>Fernando </a:t>
            </a:r>
            <a:r>
              <a:rPr lang="en-US" b="1" dirty="0" err="1" smtClean="0"/>
              <a:t>Chikanda</a:t>
            </a:r>
            <a:endParaRPr lang="en-US" b="1" dirty="0" smtClean="0"/>
          </a:p>
          <a:p>
            <a:r>
              <a:rPr lang="en-US" b="1" dirty="0" err="1" smtClean="0"/>
              <a:t>Camira</a:t>
            </a:r>
            <a:r>
              <a:rPr lang="en-US" b="1" dirty="0" smtClean="0"/>
              <a:t> </a:t>
            </a:r>
            <a:r>
              <a:rPr lang="en-US" b="1" dirty="0" err="1" smtClean="0"/>
              <a:t>Chissico</a:t>
            </a:r>
            <a:endParaRPr lang="en-US" b="1" dirty="0" smtClean="0"/>
          </a:p>
          <a:p>
            <a:r>
              <a:rPr lang="en-US" b="1" dirty="0" err="1" smtClean="0"/>
              <a:t>Helder</a:t>
            </a:r>
            <a:r>
              <a:rPr lang="en-US" b="1" dirty="0" smtClean="0"/>
              <a:t> </a:t>
            </a:r>
            <a:r>
              <a:rPr lang="en-US" b="1" dirty="0" err="1" smtClean="0"/>
              <a:t>alisio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Were is this algorithm used in </a:t>
            </a:r>
            <a:r>
              <a:rPr sz="3200" b="1" dirty="0" smtClean="0"/>
              <a:t>Real-World Applications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- Retail checkout efficiency analysis</a:t>
            </a:r>
          </a:p>
          <a:p>
            <a:r>
              <a:t>- Queue management optimization</a:t>
            </a:r>
          </a:p>
          <a:p>
            <a:r>
              <a:t>- Performance metrics tracking</a:t>
            </a:r>
          </a:p>
          <a:p>
            <a:r>
              <a:t>- Event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Enhancements:</a:t>
            </a:r>
          </a:p>
          <a:p>
            <a:r>
              <a:t>- Realistic customer behavior models</a:t>
            </a:r>
          </a:p>
          <a:p>
            <a:r>
              <a:t>- Advanced queue management algorithms</a:t>
            </a:r>
          </a:p>
          <a:p>
            <a:r>
              <a:t>- Graphical user interface (GUI) for visualization</a:t>
            </a:r>
          </a:p>
          <a:p>
            <a:r>
              <a:t>- Scalability for large-scale simulations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b="1" dirty="0"/>
              <a:t>Summary:</a:t>
            </a:r>
          </a:p>
          <a:p>
            <a:r>
              <a:rPr dirty="0"/>
              <a:t>- Simulates and optimizes supermarket checkout lanes</a:t>
            </a:r>
          </a:p>
          <a:p>
            <a:r>
              <a:rPr dirty="0"/>
              <a:t>- Utilizes multithreading for parallel processing</a:t>
            </a:r>
          </a:p>
          <a:p>
            <a:r>
              <a:rPr dirty="0"/>
              <a:t>- Practical tool for improving operational efficiency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0" cy="1320799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Objectives and key features</a:t>
            </a:r>
            <a:endParaRPr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727200"/>
            <a:ext cx="8778240" cy="46532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sz="2800" dirty="0" smtClean="0"/>
              <a:t>To </a:t>
            </a:r>
            <a:r>
              <a:rPr sz="2800" dirty="0"/>
              <a:t>simulate and optimize the checkout process in a supermarket setting.</a:t>
            </a:r>
          </a:p>
          <a:p>
            <a:endParaRPr sz="2800" dirty="0"/>
          </a:p>
          <a:p>
            <a:pPr algn="ctr"/>
            <a:r>
              <a:rPr sz="2800" dirty="0" smtClean="0"/>
              <a:t>Multithreading </a:t>
            </a:r>
            <a:r>
              <a:rPr sz="2800" dirty="0"/>
              <a:t>for parallel processing</a:t>
            </a:r>
          </a:p>
          <a:p>
            <a:r>
              <a:rPr sz="2800" dirty="0" smtClean="0"/>
              <a:t>Simulating </a:t>
            </a:r>
            <a:r>
              <a:rPr sz="2800" dirty="0"/>
              <a:t>both self-checkout and traditional lanes</a:t>
            </a:r>
          </a:p>
          <a:p>
            <a:pPr algn="ctr"/>
            <a:r>
              <a:rPr sz="2800" dirty="0" smtClean="0"/>
              <a:t>Randomized </a:t>
            </a:r>
            <a:r>
              <a:rPr sz="2800" dirty="0"/>
              <a:t>customer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09601"/>
            <a:ext cx="8046720" cy="894079"/>
          </a:xfrm>
        </p:spPr>
        <p:txBody>
          <a:bodyPr>
            <a:normAutofit/>
          </a:bodyPr>
          <a:lstStyle/>
          <a:p>
            <a:r>
              <a:rPr sz="4200" b="1" dirty="0"/>
              <a:t>Imports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640"/>
            <a:ext cx="9022080" cy="4826000"/>
          </a:xfrm>
        </p:spPr>
        <p:txBody>
          <a:bodyPr>
            <a:normAutofit/>
          </a:bodyPr>
          <a:lstStyle/>
          <a:p>
            <a:r>
              <a:rPr sz="2400" dirty="0"/>
              <a:t>Imports:</a:t>
            </a:r>
          </a:p>
          <a:p>
            <a:r>
              <a:rPr sz="2400" dirty="0"/>
              <a:t>- threading for multithreading</a:t>
            </a:r>
          </a:p>
          <a:p>
            <a:r>
              <a:rPr sz="2400" dirty="0"/>
              <a:t>- random for simulating customer processing times</a:t>
            </a:r>
          </a:p>
          <a:p>
            <a:r>
              <a:rPr sz="2400" dirty="0"/>
              <a:t>- time for simulating </a:t>
            </a:r>
            <a:r>
              <a:rPr sz="2400" dirty="0" smtClean="0"/>
              <a:t>delays</a:t>
            </a:r>
            <a:r>
              <a:rPr lang="en-US" sz="2400" dirty="0" smtClean="0"/>
              <a:t>    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978401"/>
            <a:ext cx="8708590" cy="134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0" cy="1717039"/>
          </a:xfrm>
        </p:spPr>
        <p:txBody>
          <a:bodyPr>
            <a:normAutofit/>
          </a:bodyPr>
          <a:lstStyle/>
          <a:p>
            <a:r>
              <a:rPr b="1" dirty="0"/>
              <a:t>Customer and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717040"/>
            <a:ext cx="9123680" cy="4958080"/>
          </a:xfrm>
        </p:spPr>
        <p:txBody>
          <a:bodyPr/>
          <a:lstStyle/>
          <a:p>
            <a:r>
              <a:rPr dirty="0"/>
              <a:t>Customer Processing Functions:</a:t>
            </a:r>
          </a:p>
          <a:p>
            <a:r>
              <a:rPr dirty="0"/>
              <a:t>- </a:t>
            </a:r>
            <a:r>
              <a:rPr dirty="0" err="1"/>
              <a:t>self_checkout_cashier</a:t>
            </a:r>
            <a:r>
              <a:rPr dirty="0"/>
              <a:t>(</a:t>
            </a:r>
            <a:r>
              <a:rPr dirty="0" err="1"/>
              <a:t>lane_id</a:t>
            </a:r>
            <a:r>
              <a:rPr dirty="0"/>
              <a:t>, customers): Simulates self-checkout lane</a:t>
            </a:r>
          </a:p>
          <a:p>
            <a:r>
              <a:rPr dirty="0"/>
              <a:t>- </a:t>
            </a:r>
            <a:r>
              <a:rPr dirty="0" err="1"/>
              <a:t>traditional_cashier</a:t>
            </a:r>
            <a:r>
              <a:rPr dirty="0"/>
              <a:t>(</a:t>
            </a:r>
            <a:r>
              <a:rPr dirty="0" err="1"/>
              <a:t>lane_id</a:t>
            </a:r>
            <a:r>
              <a:rPr dirty="0"/>
              <a:t>, customers): Simulates traditional lane</a:t>
            </a:r>
          </a:p>
          <a:p>
            <a:r>
              <a:rPr dirty="0"/>
              <a:t>- </a:t>
            </a:r>
            <a:r>
              <a:rPr dirty="0" err="1"/>
              <a:t>process_customer</a:t>
            </a:r>
            <a:r>
              <a:rPr dirty="0"/>
              <a:t>(</a:t>
            </a:r>
            <a:r>
              <a:rPr dirty="0" err="1"/>
              <a:t>lane_id</a:t>
            </a:r>
            <a:r>
              <a:rPr dirty="0"/>
              <a:t>, customer): Simulates processing a customer with random time </a:t>
            </a:r>
            <a:r>
              <a:rPr dirty="0" smtClean="0"/>
              <a:t>delays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5205699"/>
            <a:ext cx="7874405" cy="1181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" y="355601"/>
            <a:ext cx="7772400" cy="1456267"/>
          </a:xfrm>
        </p:spPr>
        <p:txBody>
          <a:bodyPr/>
          <a:lstStyle/>
          <a:p>
            <a:r>
              <a:rPr b="1" i="1" dirty="0"/>
              <a:t>Main 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2560"/>
            <a:ext cx="9032240" cy="5425440"/>
          </a:xfrm>
        </p:spPr>
        <p:txBody>
          <a:bodyPr/>
          <a:lstStyle/>
          <a:p>
            <a:r>
              <a:rPr dirty="0"/>
              <a:t>Main Function Tasks:</a:t>
            </a:r>
          </a:p>
          <a:p>
            <a:r>
              <a:rPr dirty="0"/>
              <a:t>- Initialize variables (number of customers, lanes)</a:t>
            </a:r>
          </a:p>
          <a:p>
            <a:r>
              <a:rPr dirty="0"/>
              <a:t>- Shuffle and divide customers among lanes</a:t>
            </a:r>
          </a:p>
          <a:p>
            <a:r>
              <a:rPr dirty="0"/>
              <a:t>- Create and start threads for each lane</a:t>
            </a:r>
          </a:p>
          <a:p>
            <a:r>
              <a:rPr dirty="0"/>
              <a:t>- Wait for all threads to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120" y="1"/>
            <a:ext cx="9326880" cy="1625599"/>
          </a:xfrm>
        </p:spPr>
        <p:txBody>
          <a:bodyPr>
            <a:normAutofit/>
          </a:bodyPr>
          <a:lstStyle/>
          <a:p>
            <a:r>
              <a:rPr sz="3200" b="1" dirty="0"/>
              <a:t>Main Function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120" y="904240"/>
            <a:ext cx="9215120" cy="5709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b="1" dirty="0"/>
              <a:t>Variable Initialization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num_customers</a:t>
            </a:r>
            <a:r>
              <a:rPr dirty="0"/>
              <a:t>: Total number of customers</a:t>
            </a:r>
          </a:p>
          <a:p>
            <a:r>
              <a:rPr dirty="0"/>
              <a:t>- </a:t>
            </a:r>
            <a:r>
              <a:rPr dirty="0" err="1"/>
              <a:t>num_self_checkout_lanes</a:t>
            </a:r>
            <a:r>
              <a:rPr dirty="0"/>
              <a:t>: Number of self-checkout lanes</a:t>
            </a:r>
          </a:p>
          <a:p>
            <a:r>
              <a:rPr dirty="0"/>
              <a:t>- </a:t>
            </a:r>
            <a:r>
              <a:rPr dirty="0" err="1"/>
              <a:t>num_traditional_lanes</a:t>
            </a:r>
            <a:r>
              <a:rPr dirty="0"/>
              <a:t>: Number of traditional lanes</a:t>
            </a:r>
          </a:p>
          <a:p>
            <a:endParaRPr dirty="0"/>
          </a:p>
          <a:p>
            <a:r>
              <a:rPr dirty="0"/>
              <a:t>Customer Distribution:</a:t>
            </a:r>
          </a:p>
          <a:p>
            <a:r>
              <a:rPr dirty="0"/>
              <a:t>- Randomly shuffle customers</a:t>
            </a:r>
          </a:p>
          <a:p>
            <a:r>
              <a:rPr dirty="0"/>
              <a:t>- Divide customers among lanes using list </a:t>
            </a:r>
            <a:r>
              <a:rPr dirty="0" smtClean="0"/>
              <a:t>slicing</a:t>
            </a:r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5" y="5153628"/>
            <a:ext cx="7582290" cy="124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065868"/>
          </a:xfrm>
        </p:spPr>
        <p:txBody>
          <a:bodyPr>
            <a:normAutofit/>
          </a:bodyPr>
          <a:lstStyle/>
          <a:p>
            <a:r>
              <a:rPr sz="3200" b="1" dirty="0"/>
              <a:t>Thread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0640"/>
            <a:ext cx="9144000" cy="5811520"/>
          </a:xfrm>
        </p:spPr>
        <p:txBody>
          <a:bodyPr/>
          <a:lstStyle/>
          <a:p>
            <a:pPr marL="0" indent="0" algn="ctr">
              <a:buNone/>
            </a:pPr>
            <a:r>
              <a:rPr b="1" dirty="0"/>
              <a:t>Thread Creation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threading.Thread</a:t>
            </a:r>
            <a:r>
              <a:rPr dirty="0"/>
              <a:t> for creating threads</a:t>
            </a:r>
          </a:p>
          <a:p>
            <a:r>
              <a:rPr dirty="0"/>
              <a:t>- start() method to begin execution</a:t>
            </a:r>
          </a:p>
          <a:p>
            <a:endParaRPr dirty="0"/>
          </a:p>
          <a:p>
            <a:r>
              <a:rPr dirty="0"/>
              <a:t>Thread Synchronization:</a:t>
            </a:r>
          </a:p>
          <a:p>
            <a:r>
              <a:rPr dirty="0"/>
              <a:t>- join() method to ensure main thread waits for all </a:t>
            </a:r>
            <a:r>
              <a:rPr dirty="0" smtClean="0"/>
              <a:t>threads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280" y="0"/>
            <a:ext cx="9296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86240" cy="1676399"/>
          </a:xfrm>
        </p:spPr>
        <p:txBody>
          <a:bodyPr>
            <a:normAutofit/>
          </a:bodyPr>
          <a:lstStyle/>
          <a:p>
            <a:r>
              <a:rPr sz="3200" b="1" dirty="0"/>
              <a:t>Execution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120" y="1056640"/>
            <a:ext cx="9215120" cy="5608320"/>
          </a:xfrm>
        </p:spPr>
        <p:txBody>
          <a:bodyPr/>
          <a:lstStyle/>
          <a:p>
            <a:r>
              <a:rPr dirty="0"/>
              <a:t>if __name__ == '__main__': Block</a:t>
            </a:r>
          </a:p>
          <a:p>
            <a:r>
              <a:rPr dirty="0"/>
              <a:t>- Ensures the main function runs only when the script is executed </a:t>
            </a:r>
            <a:r>
              <a:rPr dirty="0" smtClean="0"/>
              <a:t>directly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60800"/>
            <a:ext cx="9144000" cy="280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234</TotalTime>
  <Words>322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Supermarket Checkout Simulation</vt:lpstr>
      <vt:lpstr>Objectives and key features</vt:lpstr>
      <vt:lpstr>Imports and Libraries</vt:lpstr>
      <vt:lpstr>Customer and Processing Functions</vt:lpstr>
      <vt:lpstr>Main Function Overview</vt:lpstr>
      <vt:lpstr>Main Function Details</vt:lpstr>
      <vt:lpstr>Thread Management</vt:lpstr>
      <vt:lpstr>PowerPoint Presentation</vt:lpstr>
      <vt:lpstr>Execution Control</vt:lpstr>
      <vt:lpstr>Were is this algorithm used in Real-World Applications?</vt:lpstr>
      <vt:lpstr>Potential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Checkout Simulation</dc:title>
  <dc:subject/>
  <dc:creator>dell</dc:creator>
  <cp:keywords/>
  <dc:description>generated using python-pptx</dc:description>
  <cp:lastModifiedBy>dell</cp:lastModifiedBy>
  <cp:revision>9</cp:revision>
  <dcterms:created xsi:type="dcterms:W3CDTF">2013-01-27T09:14:16Z</dcterms:created>
  <dcterms:modified xsi:type="dcterms:W3CDTF">2024-06-13T15:43:20Z</dcterms:modified>
  <cp:category/>
</cp:coreProperties>
</file>