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249150" cy="32004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9D"/>
    <a:srgbClr val="A6CAEC"/>
    <a:srgbClr val="475459"/>
    <a:srgbClr val="479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1E78D-0BF0-05E1-2AE5-7DA31D907A9A}" v="217" dt="2024-07-05T14:34:23.110"/>
    <p1510:client id="{B14AB1D3-D0DD-97CF-ECBA-F758AF88C153}" v="180" dt="2024-07-06T13:23:22.286"/>
    <p1510:client id="{B395B90F-E578-757D-B3B5-B32AA04764BD}" v="72" dt="2024-07-05T14:09:41.995"/>
    <p1510:client id="{CC34BB21-BD7F-B084-54FA-840C3EF21F43}" v="77" dt="2024-07-05T17:10:2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1145" y="523770"/>
            <a:ext cx="9186863" cy="1114213"/>
          </a:xfrm>
        </p:spPr>
        <p:txBody>
          <a:bodyPr anchor="b"/>
          <a:lstStyle>
            <a:lvl1pPr algn="ctr">
              <a:defRPr sz="147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1145" y="1680951"/>
            <a:ext cx="9186863" cy="772689"/>
          </a:xfrm>
        </p:spPr>
        <p:txBody>
          <a:bodyPr/>
          <a:lstStyle>
            <a:lvl1pPr marL="0" indent="0" algn="ctr">
              <a:buNone/>
              <a:defRPr sz="588"/>
            </a:lvl1pPr>
            <a:lvl2pPr marL="112010" indent="0" algn="ctr">
              <a:buNone/>
              <a:defRPr sz="490"/>
            </a:lvl2pPr>
            <a:lvl3pPr marL="224020" indent="0" algn="ctr">
              <a:buNone/>
              <a:defRPr sz="441"/>
            </a:lvl3pPr>
            <a:lvl4pPr marL="336031" indent="0" algn="ctr">
              <a:buNone/>
              <a:defRPr sz="392"/>
            </a:lvl4pPr>
            <a:lvl5pPr marL="448041" indent="0" algn="ctr">
              <a:buNone/>
              <a:defRPr sz="392"/>
            </a:lvl5pPr>
            <a:lvl6pPr marL="560051" indent="0" algn="ctr">
              <a:buNone/>
              <a:defRPr sz="392"/>
            </a:lvl6pPr>
            <a:lvl7pPr marL="672061" indent="0" algn="ctr">
              <a:buNone/>
              <a:defRPr sz="392"/>
            </a:lvl7pPr>
            <a:lvl8pPr marL="784071" indent="0" algn="ctr">
              <a:buNone/>
              <a:defRPr sz="392"/>
            </a:lvl8pPr>
            <a:lvl9pPr marL="896081" indent="0" algn="ctr">
              <a:buNone/>
              <a:defRPr sz="392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5800" y="170392"/>
            <a:ext cx="2641224" cy="271219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42129" y="170392"/>
            <a:ext cx="7770556" cy="271219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750" y="797880"/>
            <a:ext cx="10564892" cy="1331277"/>
          </a:xfrm>
        </p:spPr>
        <p:txBody>
          <a:bodyPr anchor="b"/>
          <a:lstStyle>
            <a:lvl1pPr>
              <a:defRPr sz="147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5750" y="2141751"/>
            <a:ext cx="10564892" cy="700087"/>
          </a:xfrm>
        </p:spPr>
        <p:txBody>
          <a:bodyPr/>
          <a:lstStyle>
            <a:lvl1pPr marL="0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1pPr>
            <a:lvl2pPr marL="112010" indent="0">
              <a:buNone/>
              <a:defRPr sz="490">
                <a:solidFill>
                  <a:schemeClr val="tx1">
                    <a:tint val="82000"/>
                  </a:schemeClr>
                </a:solidFill>
              </a:defRPr>
            </a:lvl2pPr>
            <a:lvl3pPr marL="224020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3pPr>
            <a:lvl4pPr marL="336031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4pPr>
            <a:lvl5pPr marL="448041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5pPr>
            <a:lvl6pPr marL="560051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6pPr>
            <a:lvl7pPr marL="672061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7pPr>
            <a:lvl8pPr marL="784071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8pPr>
            <a:lvl9pPr marL="896081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42129" y="851959"/>
            <a:ext cx="5205889" cy="20306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1133" y="851959"/>
            <a:ext cx="5205889" cy="20306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724" y="170393"/>
            <a:ext cx="10564892" cy="6185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3728" y="784543"/>
            <a:ext cx="5181964" cy="384492"/>
          </a:xfrm>
        </p:spPr>
        <p:txBody>
          <a:bodyPr anchor="b"/>
          <a:lstStyle>
            <a:lvl1pPr marL="0" indent="0">
              <a:buNone/>
              <a:defRPr sz="588" b="1"/>
            </a:lvl1pPr>
            <a:lvl2pPr marL="112010" indent="0">
              <a:buNone/>
              <a:defRPr sz="490" b="1"/>
            </a:lvl2pPr>
            <a:lvl3pPr marL="224020" indent="0">
              <a:buNone/>
              <a:defRPr sz="441" b="1"/>
            </a:lvl3pPr>
            <a:lvl4pPr marL="336031" indent="0">
              <a:buNone/>
              <a:defRPr sz="392" b="1"/>
            </a:lvl4pPr>
            <a:lvl5pPr marL="448041" indent="0">
              <a:buNone/>
              <a:defRPr sz="392" b="1"/>
            </a:lvl5pPr>
            <a:lvl6pPr marL="560051" indent="0">
              <a:buNone/>
              <a:defRPr sz="392" b="1"/>
            </a:lvl6pPr>
            <a:lvl7pPr marL="672061" indent="0">
              <a:buNone/>
              <a:defRPr sz="392" b="1"/>
            </a:lvl7pPr>
            <a:lvl8pPr marL="784071" indent="0">
              <a:buNone/>
              <a:defRPr sz="392" b="1"/>
            </a:lvl8pPr>
            <a:lvl9pPr marL="896081" indent="0">
              <a:buNone/>
              <a:defRPr sz="392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3728" y="1169035"/>
            <a:ext cx="5181964" cy="171947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01133" y="784543"/>
            <a:ext cx="5207484" cy="384492"/>
          </a:xfrm>
        </p:spPr>
        <p:txBody>
          <a:bodyPr anchor="b"/>
          <a:lstStyle>
            <a:lvl1pPr marL="0" indent="0">
              <a:buNone/>
              <a:defRPr sz="588" b="1"/>
            </a:lvl1pPr>
            <a:lvl2pPr marL="112010" indent="0">
              <a:buNone/>
              <a:defRPr sz="490" b="1"/>
            </a:lvl2pPr>
            <a:lvl3pPr marL="224020" indent="0">
              <a:buNone/>
              <a:defRPr sz="441" b="1"/>
            </a:lvl3pPr>
            <a:lvl4pPr marL="336031" indent="0">
              <a:buNone/>
              <a:defRPr sz="392" b="1"/>
            </a:lvl4pPr>
            <a:lvl5pPr marL="448041" indent="0">
              <a:buNone/>
              <a:defRPr sz="392" b="1"/>
            </a:lvl5pPr>
            <a:lvl6pPr marL="560051" indent="0">
              <a:buNone/>
              <a:defRPr sz="392" b="1"/>
            </a:lvl6pPr>
            <a:lvl7pPr marL="672061" indent="0">
              <a:buNone/>
              <a:defRPr sz="392" b="1"/>
            </a:lvl7pPr>
            <a:lvl8pPr marL="784071" indent="0">
              <a:buNone/>
              <a:defRPr sz="392" b="1"/>
            </a:lvl8pPr>
            <a:lvl9pPr marL="896081" indent="0">
              <a:buNone/>
              <a:defRPr sz="392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01133" y="1169035"/>
            <a:ext cx="5207484" cy="171947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726" y="213360"/>
            <a:ext cx="3950671" cy="746760"/>
          </a:xfrm>
        </p:spPr>
        <p:txBody>
          <a:bodyPr anchor="b"/>
          <a:lstStyle>
            <a:lvl1pPr>
              <a:defRPr sz="784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7484" y="460799"/>
            <a:ext cx="6201132" cy="2274358"/>
          </a:xfrm>
        </p:spPr>
        <p:txBody>
          <a:bodyPr/>
          <a:lstStyle>
            <a:lvl1pPr>
              <a:defRPr sz="784"/>
            </a:lvl1pPr>
            <a:lvl2pPr>
              <a:defRPr sz="686"/>
            </a:lvl2pPr>
            <a:lvl3pPr>
              <a:defRPr sz="588"/>
            </a:lvl3pPr>
            <a:lvl4pPr>
              <a:defRPr sz="490"/>
            </a:lvl4pPr>
            <a:lvl5pPr>
              <a:defRPr sz="490"/>
            </a:lvl5pPr>
            <a:lvl6pPr>
              <a:defRPr sz="490"/>
            </a:lvl6pPr>
            <a:lvl7pPr>
              <a:defRPr sz="490"/>
            </a:lvl7pPr>
            <a:lvl8pPr>
              <a:defRPr sz="490"/>
            </a:lvl8pPr>
            <a:lvl9pPr>
              <a:defRPr sz="49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726" y="960120"/>
            <a:ext cx="3950671" cy="1778741"/>
          </a:xfrm>
        </p:spPr>
        <p:txBody>
          <a:bodyPr/>
          <a:lstStyle>
            <a:lvl1pPr marL="0" indent="0">
              <a:buNone/>
              <a:defRPr sz="392"/>
            </a:lvl1pPr>
            <a:lvl2pPr marL="112010" indent="0">
              <a:buNone/>
              <a:defRPr sz="343"/>
            </a:lvl2pPr>
            <a:lvl3pPr marL="224020" indent="0">
              <a:buNone/>
              <a:defRPr sz="294"/>
            </a:lvl3pPr>
            <a:lvl4pPr marL="336031" indent="0">
              <a:buNone/>
              <a:defRPr sz="245"/>
            </a:lvl4pPr>
            <a:lvl5pPr marL="448041" indent="0">
              <a:buNone/>
              <a:defRPr sz="245"/>
            </a:lvl5pPr>
            <a:lvl6pPr marL="560051" indent="0">
              <a:buNone/>
              <a:defRPr sz="245"/>
            </a:lvl6pPr>
            <a:lvl7pPr marL="672061" indent="0">
              <a:buNone/>
              <a:defRPr sz="245"/>
            </a:lvl7pPr>
            <a:lvl8pPr marL="784071" indent="0">
              <a:buNone/>
              <a:defRPr sz="245"/>
            </a:lvl8pPr>
            <a:lvl9pPr marL="896081" indent="0">
              <a:buNone/>
              <a:defRPr sz="24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726" y="213360"/>
            <a:ext cx="3950671" cy="746760"/>
          </a:xfrm>
        </p:spPr>
        <p:txBody>
          <a:bodyPr anchor="b"/>
          <a:lstStyle>
            <a:lvl1pPr>
              <a:defRPr sz="784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207484" y="460799"/>
            <a:ext cx="6201132" cy="2274358"/>
          </a:xfrm>
        </p:spPr>
        <p:txBody>
          <a:bodyPr/>
          <a:lstStyle>
            <a:lvl1pPr marL="0" indent="0">
              <a:buNone/>
              <a:defRPr sz="784"/>
            </a:lvl1pPr>
            <a:lvl2pPr marL="112010" indent="0">
              <a:buNone/>
              <a:defRPr sz="686"/>
            </a:lvl2pPr>
            <a:lvl3pPr marL="224020" indent="0">
              <a:buNone/>
              <a:defRPr sz="588"/>
            </a:lvl3pPr>
            <a:lvl4pPr marL="336031" indent="0">
              <a:buNone/>
              <a:defRPr sz="490"/>
            </a:lvl4pPr>
            <a:lvl5pPr marL="448041" indent="0">
              <a:buNone/>
              <a:defRPr sz="490"/>
            </a:lvl5pPr>
            <a:lvl6pPr marL="560051" indent="0">
              <a:buNone/>
              <a:defRPr sz="490"/>
            </a:lvl6pPr>
            <a:lvl7pPr marL="672061" indent="0">
              <a:buNone/>
              <a:defRPr sz="490"/>
            </a:lvl7pPr>
            <a:lvl8pPr marL="784071" indent="0">
              <a:buNone/>
              <a:defRPr sz="490"/>
            </a:lvl8pPr>
            <a:lvl9pPr marL="896081" indent="0">
              <a:buNone/>
              <a:defRPr sz="49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726" y="960120"/>
            <a:ext cx="3950671" cy="1778741"/>
          </a:xfrm>
        </p:spPr>
        <p:txBody>
          <a:bodyPr/>
          <a:lstStyle>
            <a:lvl1pPr marL="0" indent="0">
              <a:buNone/>
              <a:defRPr sz="392"/>
            </a:lvl1pPr>
            <a:lvl2pPr marL="112010" indent="0">
              <a:buNone/>
              <a:defRPr sz="343"/>
            </a:lvl2pPr>
            <a:lvl3pPr marL="224020" indent="0">
              <a:buNone/>
              <a:defRPr sz="294"/>
            </a:lvl3pPr>
            <a:lvl4pPr marL="336031" indent="0">
              <a:buNone/>
              <a:defRPr sz="245"/>
            </a:lvl4pPr>
            <a:lvl5pPr marL="448041" indent="0">
              <a:buNone/>
              <a:defRPr sz="245"/>
            </a:lvl5pPr>
            <a:lvl6pPr marL="560051" indent="0">
              <a:buNone/>
              <a:defRPr sz="245"/>
            </a:lvl6pPr>
            <a:lvl7pPr marL="672061" indent="0">
              <a:buNone/>
              <a:defRPr sz="245"/>
            </a:lvl7pPr>
            <a:lvl8pPr marL="784071" indent="0">
              <a:buNone/>
              <a:defRPr sz="245"/>
            </a:lvl8pPr>
            <a:lvl9pPr marL="896081" indent="0">
              <a:buNone/>
              <a:defRPr sz="24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42130" y="170393"/>
            <a:ext cx="10564892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2130" y="851959"/>
            <a:ext cx="10564892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42129" y="2966297"/>
            <a:ext cx="2756059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57532" y="2966297"/>
            <a:ext cx="4134088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50963" y="2966297"/>
            <a:ext cx="2756059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9B1897F1-6DED-5258-6678-449A3655A811}"/>
              </a:ext>
            </a:extLst>
          </p:cNvPr>
          <p:cNvGrpSpPr/>
          <p:nvPr/>
        </p:nvGrpSpPr>
        <p:grpSpPr>
          <a:xfrm>
            <a:off x="4605" y="-491044"/>
            <a:ext cx="12249149" cy="4198596"/>
            <a:chOff x="4605" y="-491044"/>
            <a:chExt cx="12249149" cy="41985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29D66D9-3265-A8A4-7AA7-C6E2D25593D9}"/>
                </a:ext>
              </a:extLst>
            </p:cNvPr>
            <p:cNvSpPr>
              <a:spLocks/>
            </p:cNvSpPr>
            <p:nvPr/>
          </p:nvSpPr>
          <p:spPr>
            <a:xfrm>
              <a:off x="4605" y="-11967"/>
              <a:ext cx="12249149" cy="320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4103C014-81DD-E12C-A9E6-C18920BFED15}"/>
                </a:ext>
              </a:extLst>
            </p:cNvPr>
            <p:cNvSpPr/>
            <p:nvPr/>
          </p:nvSpPr>
          <p:spPr>
            <a:xfrm rot="660000">
              <a:off x="864071" y="-491044"/>
              <a:ext cx="985283" cy="3943957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2D792237-296F-749E-DDEB-D729B973260E}"/>
                </a:ext>
              </a:extLst>
            </p:cNvPr>
            <p:cNvSpPr/>
            <p:nvPr/>
          </p:nvSpPr>
          <p:spPr>
            <a:xfrm rot="660000">
              <a:off x="2120129" y="-236406"/>
              <a:ext cx="1028615" cy="3943958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A3ACE-AD09-220B-1D33-07A9B6576F3B}"/>
                </a:ext>
              </a:extLst>
            </p:cNvPr>
            <p:cNvSpPr txBox="1"/>
            <p:nvPr/>
          </p:nvSpPr>
          <p:spPr>
            <a:xfrm>
              <a:off x="3743220" y="1473120"/>
              <a:ext cx="8507845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dirty="0">
                  <a:latin typeface="Arial Black"/>
                  <a:ea typeface="+mn-lt"/>
                  <a:cs typeface="+mn-lt"/>
                </a:rPr>
                <a:t>Construindo Layouts Responsivos com HTML5 e CSS3</a:t>
              </a:r>
              <a:endParaRPr lang="pt-BR" sz="3200" dirty="0">
                <a:latin typeface="Arial Black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303D074-E036-7F78-540A-22F2BBCC1427}"/>
                </a:ext>
              </a:extLst>
            </p:cNvPr>
            <p:cNvSpPr txBox="1"/>
            <p:nvPr/>
          </p:nvSpPr>
          <p:spPr>
            <a:xfrm>
              <a:off x="3743068" y="895915"/>
              <a:ext cx="2312346" cy="44267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 dirty="0">
                  <a:latin typeface="Arial Black"/>
                  <a:ea typeface="+mn-lt"/>
                  <a:cs typeface="+mn-lt"/>
                </a:rPr>
                <a:t>#CSS ---- </a:t>
              </a:r>
              <a:r>
                <a:rPr lang="pt-BR" sz="2000" dirty="0" err="1">
                  <a:latin typeface="Arial Black"/>
                  <a:ea typeface="+mn-lt"/>
                  <a:cs typeface="+mn-lt"/>
                </a:rPr>
                <a:t>HTML</a:t>
              </a:r>
              <a:endParaRPr lang="pt-BR" sz="2000" err="1">
                <a:latin typeface="Arial Black"/>
              </a:endParaRPr>
            </a:p>
          </p:txBody>
        </p:sp>
        <p:pic>
          <p:nvPicPr>
            <p:cNvPr id="7" name="Imagem 6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1448F128-94B6-5007-469F-B47E5BBA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61" y="637091"/>
              <a:ext cx="2334573" cy="1920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0A97439-DF0C-150D-8062-FDE52D3E2C0D}"/>
              </a:ext>
            </a:extLst>
          </p:cNvPr>
          <p:cNvGrpSpPr/>
          <p:nvPr/>
        </p:nvGrpSpPr>
        <p:grpSpPr>
          <a:xfrm>
            <a:off x="4605" y="-491045"/>
            <a:ext cx="12249149" cy="4198596"/>
            <a:chOff x="4605" y="-491044"/>
            <a:chExt cx="12249149" cy="41985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29D66D9-3265-A8A4-7AA7-C6E2D25593D9}"/>
                </a:ext>
              </a:extLst>
            </p:cNvPr>
            <p:cNvSpPr>
              <a:spLocks/>
            </p:cNvSpPr>
            <p:nvPr/>
          </p:nvSpPr>
          <p:spPr>
            <a:xfrm>
              <a:off x="4605" y="-11967"/>
              <a:ext cx="12249149" cy="320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A4FC2C-047E-45A5-965D-8E1E3BF09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631769" y="760287"/>
              <a:ext cx="2985613" cy="1679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2486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972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7458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9943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62429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4915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7401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9887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1"/>
            </a:p>
          </p:txBody>
        </p:sp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4103C014-81DD-E12C-A9E6-C18920BFED15}"/>
                </a:ext>
              </a:extLst>
            </p:cNvPr>
            <p:cNvSpPr/>
            <p:nvPr/>
          </p:nvSpPr>
          <p:spPr>
            <a:xfrm rot="660000">
              <a:off x="864071" y="-491044"/>
              <a:ext cx="985283" cy="3943957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2D792237-296F-749E-DDEB-D729B973260E}"/>
                </a:ext>
              </a:extLst>
            </p:cNvPr>
            <p:cNvSpPr/>
            <p:nvPr/>
          </p:nvSpPr>
          <p:spPr>
            <a:xfrm rot="660000">
              <a:off x="2120129" y="-236406"/>
              <a:ext cx="1028615" cy="3943958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A3ACE-AD09-220B-1D33-07A9B6576F3B}"/>
                </a:ext>
              </a:extLst>
            </p:cNvPr>
            <p:cNvSpPr txBox="1"/>
            <p:nvPr/>
          </p:nvSpPr>
          <p:spPr>
            <a:xfrm>
              <a:off x="3743220" y="1496542"/>
              <a:ext cx="8507845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dirty="0">
                  <a:latin typeface="Arial Black"/>
                  <a:ea typeface="+mn-lt"/>
                  <a:cs typeface="+mn-lt"/>
                </a:rPr>
                <a:t>O que são layouts responsivos do CSS e HTML?</a:t>
              </a:r>
              <a:endParaRPr lang="pt-BR" sz="3200" dirty="0">
                <a:latin typeface="Arial Black"/>
              </a:endParaRPr>
            </a:p>
          </p:txBody>
        </p:sp>
      </p:grp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197871-F707-003F-86F2-B5832D7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39" y="648529"/>
            <a:ext cx="1924041" cy="19202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94E7AE-2B05-31E8-FD87-3E9139BBF83A}"/>
              </a:ext>
            </a:extLst>
          </p:cNvPr>
          <p:cNvSpPr txBox="1"/>
          <p:nvPr/>
        </p:nvSpPr>
        <p:spPr>
          <a:xfrm>
            <a:off x="3813255" y="942758"/>
            <a:ext cx="2312346" cy="442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 Black"/>
                <a:ea typeface="+mn-lt"/>
                <a:cs typeface="+mn-lt"/>
              </a:rPr>
              <a:t>#CSS ---- </a:t>
            </a:r>
            <a:r>
              <a:rPr lang="pt-BR" sz="2000" dirty="0" err="1">
                <a:latin typeface="Arial Black"/>
                <a:ea typeface="+mn-lt"/>
                <a:cs typeface="+mn-lt"/>
              </a:rPr>
              <a:t>HTML</a:t>
            </a:r>
            <a:endParaRPr lang="pt-BR" sz="2000" err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5561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0A97439-DF0C-150D-8062-FDE52D3E2C0D}"/>
              </a:ext>
            </a:extLst>
          </p:cNvPr>
          <p:cNvGrpSpPr/>
          <p:nvPr/>
        </p:nvGrpSpPr>
        <p:grpSpPr>
          <a:xfrm>
            <a:off x="4605" y="-491044"/>
            <a:ext cx="12249149" cy="4198596"/>
            <a:chOff x="4605" y="-491044"/>
            <a:chExt cx="12249149" cy="41985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29D66D9-3265-A8A4-7AA7-C6E2D25593D9}"/>
                </a:ext>
              </a:extLst>
            </p:cNvPr>
            <p:cNvSpPr>
              <a:spLocks/>
            </p:cNvSpPr>
            <p:nvPr/>
          </p:nvSpPr>
          <p:spPr>
            <a:xfrm>
              <a:off x="4605" y="-11967"/>
              <a:ext cx="12249149" cy="320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A4FC2C-047E-45A5-965D-8E1E3BF09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631769" y="760287"/>
              <a:ext cx="2985613" cy="1679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2486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972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7458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9943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62429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4915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7401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9887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1"/>
            </a:p>
          </p:txBody>
        </p:sp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4103C014-81DD-E12C-A9E6-C18920BFED15}"/>
                </a:ext>
              </a:extLst>
            </p:cNvPr>
            <p:cNvSpPr/>
            <p:nvPr/>
          </p:nvSpPr>
          <p:spPr>
            <a:xfrm rot="660000">
              <a:off x="864071" y="-491044"/>
              <a:ext cx="985283" cy="3943957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2D792237-296F-749E-DDEB-D729B973260E}"/>
                </a:ext>
              </a:extLst>
            </p:cNvPr>
            <p:cNvSpPr/>
            <p:nvPr/>
          </p:nvSpPr>
          <p:spPr>
            <a:xfrm rot="660000">
              <a:off x="2120129" y="-236406"/>
              <a:ext cx="1028615" cy="3943958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A3ACE-AD09-220B-1D33-07A9B6576F3B}"/>
                </a:ext>
              </a:extLst>
            </p:cNvPr>
            <p:cNvSpPr txBox="1"/>
            <p:nvPr/>
          </p:nvSpPr>
          <p:spPr>
            <a:xfrm>
              <a:off x="3743220" y="1543685"/>
              <a:ext cx="850784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dirty="0">
                  <a:latin typeface="Arial Black"/>
                  <a:ea typeface="+mn-lt"/>
                  <a:cs typeface="+mn-lt"/>
                </a:rPr>
                <a:t>Exemplos de layouts responsivos</a:t>
              </a:r>
              <a:endParaRPr lang="pt-BR" sz="3200" dirty="0">
                <a:latin typeface="Arial Black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C0E085D0-AC96-A358-7747-C3CA0FE5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35" y="646820"/>
            <a:ext cx="1924041" cy="19202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EF47AF-036F-EE6E-3086-CD81B48EA119}"/>
              </a:ext>
            </a:extLst>
          </p:cNvPr>
          <p:cNvSpPr txBox="1"/>
          <p:nvPr/>
        </p:nvSpPr>
        <p:spPr>
          <a:xfrm>
            <a:off x="3743068" y="895915"/>
            <a:ext cx="2312346" cy="442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 Black"/>
                <a:ea typeface="+mn-lt"/>
                <a:cs typeface="+mn-lt"/>
              </a:rPr>
              <a:t>#CSS ---- </a:t>
            </a:r>
            <a:r>
              <a:rPr lang="pt-BR" sz="2000" dirty="0" err="1">
                <a:latin typeface="Arial Black"/>
                <a:ea typeface="+mn-lt"/>
                <a:cs typeface="+mn-lt"/>
              </a:rPr>
              <a:t>HTML</a:t>
            </a:r>
            <a:endParaRPr lang="pt-BR" sz="2000" err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8941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0A97439-DF0C-150D-8062-FDE52D3E2C0D}"/>
              </a:ext>
            </a:extLst>
          </p:cNvPr>
          <p:cNvGrpSpPr/>
          <p:nvPr/>
        </p:nvGrpSpPr>
        <p:grpSpPr>
          <a:xfrm>
            <a:off x="4605" y="-491044"/>
            <a:ext cx="12249149" cy="4198596"/>
            <a:chOff x="4605" y="-491044"/>
            <a:chExt cx="12249149" cy="41985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29D66D9-3265-A8A4-7AA7-C6E2D25593D9}"/>
                </a:ext>
              </a:extLst>
            </p:cNvPr>
            <p:cNvSpPr>
              <a:spLocks/>
            </p:cNvSpPr>
            <p:nvPr/>
          </p:nvSpPr>
          <p:spPr>
            <a:xfrm>
              <a:off x="4605" y="-11967"/>
              <a:ext cx="12249149" cy="320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A4FC2C-047E-45A5-965D-8E1E3BF09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631769" y="760287"/>
              <a:ext cx="2985613" cy="1679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2486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972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7458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9943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62429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4915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7401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9887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1"/>
            </a:p>
          </p:txBody>
        </p:sp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4103C014-81DD-E12C-A9E6-C18920BFED15}"/>
                </a:ext>
              </a:extLst>
            </p:cNvPr>
            <p:cNvSpPr/>
            <p:nvPr/>
          </p:nvSpPr>
          <p:spPr>
            <a:xfrm rot="660000">
              <a:off x="864071" y="-491044"/>
              <a:ext cx="985283" cy="3943957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2D792237-296F-749E-DDEB-D729B973260E}"/>
                </a:ext>
              </a:extLst>
            </p:cNvPr>
            <p:cNvSpPr/>
            <p:nvPr/>
          </p:nvSpPr>
          <p:spPr>
            <a:xfrm rot="660000">
              <a:off x="2120129" y="-236406"/>
              <a:ext cx="1028615" cy="3943958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A3ACE-AD09-220B-1D33-07A9B6576F3B}"/>
                </a:ext>
              </a:extLst>
            </p:cNvPr>
            <p:cNvSpPr txBox="1"/>
            <p:nvPr/>
          </p:nvSpPr>
          <p:spPr>
            <a:xfrm>
              <a:off x="3743220" y="1484831"/>
              <a:ext cx="8507845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dirty="0">
                  <a:latin typeface="Arial Black"/>
                  <a:ea typeface="+mn-lt"/>
                  <a:cs typeface="+mn-lt"/>
                </a:rPr>
                <a:t>Métodos para criar layouts responsivos</a:t>
              </a:r>
              <a:endParaRPr lang="pt-BR" sz="3200" dirty="0">
                <a:latin typeface="Arial Black"/>
              </a:endParaRPr>
            </a:p>
          </p:txBody>
        </p:sp>
      </p:grp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A3A05D-3527-E5C8-03AD-D2B30DCF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59" y="642160"/>
            <a:ext cx="1924041" cy="19202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F6F071-4E15-0441-738F-DE65AAA63B1F}"/>
              </a:ext>
            </a:extLst>
          </p:cNvPr>
          <p:cNvSpPr txBox="1"/>
          <p:nvPr/>
        </p:nvSpPr>
        <p:spPr>
          <a:xfrm>
            <a:off x="3743068" y="895915"/>
            <a:ext cx="2312346" cy="442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 Black"/>
                <a:ea typeface="+mn-lt"/>
                <a:cs typeface="+mn-lt"/>
              </a:rPr>
              <a:t>#CSS ---- </a:t>
            </a:r>
            <a:r>
              <a:rPr lang="pt-BR" sz="2000" dirty="0" err="1">
                <a:latin typeface="Arial Black"/>
                <a:ea typeface="+mn-lt"/>
                <a:cs typeface="+mn-lt"/>
              </a:rPr>
              <a:t>HTML</a:t>
            </a:r>
            <a:endParaRPr lang="pt-BR" sz="2000" err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5825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0A97439-DF0C-150D-8062-FDE52D3E2C0D}"/>
              </a:ext>
            </a:extLst>
          </p:cNvPr>
          <p:cNvGrpSpPr/>
          <p:nvPr/>
        </p:nvGrpSpPr>
        <p:grpSpPr>
          <a:xfrm>
            <a:off x="4605" y="-491044"/>
            <a:ext cx="12249149" cy="4198596"/>
            <a:chOff x="4605" y="-491044"/>
            <a:chExt cx="12249149" cy="41985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29D66D9-3265-A8A4-7AA7-C6E2D25593D9}"/>
                </a:ext>
              </a:extLst>
            </p:cNvPr>
            <p:cNvSpPr>
              <a:spLocks/>
            </p:cNvSpPr>
            <p:nvPr/>
          </p:nvSpPr>
          <p:spPr>
            <a:xfrm>
              <a:off x="4605" y="-11967"/>
              <a:ext cx="12249149" cy="320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A4FC2C-047E-45A5-965D-8E1E3BF09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631769" y="760287"/>
              <a:ext cx="2985613" cy="1679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2486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972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7458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9943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62429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4915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7401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9887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1"/>
            </a:p>
          </p:txBody>
        </p:sp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4103C014-81DD-E12C-A9E6-C18920BFED15}"/>
                </a:ext>
              </a:extLst>
            </p:cNvPr>
            <p:cNvSpPr/>
            <p:nvPr/>
          </p:nvSpPr>
          <p:spPr>
            <a:xfrm rot="660000">
              <a:off x="864071" y="-491044"/>
              <a:ext cx="985283" cy="3943957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2D792237-296F-749E-DDEB-D729B973260E}"/>
                </a:ext>
              </a:extLst>
            </p:cNvPr>
            <p:cNvSpPr/>
            <p:nvPr/>
          </p:nvSpPr>
          <p:spPr>
            <a:xfrm rot="660000">
              <a:off x="2120129" y="-236406"/>
              <a:ext cx="1028615" cy="3943958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A3ACE-AD09-220B-1D33-07A9B6576F3B}"/>
                </a:ext>
              </a:extLst>
            </p:cNvPr>
            <p:cNvSpPr txBox="1"/>
            <p:nvPr/>
          </p:nvSpPr>
          <p:spPr>
            <a:xfrm>
              <a:off x="3743220" y="1602237"/>
              <a:ext cx="850784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err="1">
                  <a:latin typeface="Arial Black"/>
                  <a:ea typeface="+mn-lt"/>
                  <a:cs typeface="+mn-lt"/>
                </a:rPr>
                <a:t>Call</a:t>
              </a:r>
              <a:r>
                <a:rPr lang="pt-BR" sz="3200" dirty="0">
                  <a:latin typeface="Arial Black"/>
                  <a:ea typeface="+mn-lt"/>
                  <a:cs typeface="+mn-lt"/>
                </a:rPr>
                <a:t> </a:t>
              </a:r>
              <a:r>
                <a:rPr lang="pt-BR" sz="3200" err="1">
                  <a:latin typeface="Arial Black"/>
                  <a:ea typeface="+mn-lt"/>
                  <a:cs typeface="+mn-lt"/>
                </a:rPr>
                <a:t>to</a:t>
              </a:r>
              <a:r>
                <a:rPr lang="pt-BR" sz="3200" dirty="0">
                  <a:latin typeface="Arial Black"/>
                  <a:ea typeface="+mn-lt"/>
                  <a:cs typeface="+mn-lt"/>
                </a:rPr>
                <a:t> </a:t>
              </a:r>
              <a:r>
                <a:rPr lang="pt-BR" sz="3200" err="1">
                  <a:latin typeface="Arial Black"/>
                  <a:ea typeface="+mn-lt"/>
                  <a:cs typeface="+mn-lt"/>
                </a:rPr>
                <a:t>action</a:t>
              </a:r>
              <a:r>
                <a:rPr lang="pt-BR" sz="3200" dirty="0">
                  <a:latin typeface="Arial Black"/>
                  <a:ea typeface="+mn-lt"/>
                  <a:cs typeface="+mn-lt"/>
                </a:rPr>
                <a:t> para redes sociais</a:t>
              </a:r>
              <a:endParaRPr lang="pt-BR" sz="3200" dirty="0">
                <a:latin typeface="Arial Black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E47AA2F-BFEC-59D6-5BEF-291AE9AC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34" y="647907"/>
            <a:ext cx="1924041" cy="19202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EAC132-C444-C5D3-3841-9FE6D4D18112}"/>
              </a:ext>
            </a:extLst>
          </p:cNvPr>
          <p:cNvSpPr txBox="1"/>
          <p:nvPr/>
        </p:nvSpPr>
        <p:spPr>
          <a:xfrm>
            <a:off x="3743068" y="895915"/>
            <a:ext cx="2312346" cy="442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 Black"/>
                <a:ea typeface="+mn-lt"/>
                <a:cs typeface="+mn-lt"/>
              </a:rPr>
              <a:t>#CSS ---- </a:t>
            </a:r>
            <a:r>
              <a:rPr lang="pt-BR" sz="2000" dirty="0" err="1">
                <a:latin typeface="Arial Black"/>
                <a:ea typeface="+mn-lt"/>
                <a:cs typeface="+mn-lt"/>
              </a:rPr>
              <a:t>HTML</a:t>
            </a:r>
            <a:endParaRPr lang="pt-BR" sz="2000" err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032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0A97439-DF0C-150D-8062-FDE52D3E2C0D}"/>
              </a:ext>
            </a:extLst>
          </p:cNvPr>
          <p:cNvGrpSpPr/>
          <p:nvPr/>
        </p:nvGrpSpPr>
        <p:grpSpPr>
          <a:xfrm>
            <a:off x="4605" y="-491044"/>
            <a:ext cx="12249149" cy="4198596"/>
            <a:chOff x="4605" y="-491044"/>
            <a:chExt cx="12249149" cy="41985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29D66D9-3265-A8A4-7AA7-C6E2D25593D9}"/>
                </a:ext>
              </a:extLst>
            </p:cNvPr>
            <p:cNvSpPr>
              <a:spLocks/>
            </p:cNvSpPr>
            <p:nvPr/>
          </p:nvSpPr>
          <p:spPr>
            <a:xfrm>
              <a:off x="4605" y="-11967"/>
              <a:ext cx="12249149" cy="320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A4FC2C-047E-45A5-965D-8E1E3BF09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631769" y="760287"/>
              <a:ext cx="2985613" cy="1679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2486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4972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7458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9943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62429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4915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7401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9887" algn="l" defTabSz="824972" rtl="0" eaLnBrk="1" latinLnBrk="0" hangingPunct="1">
                <a:defRPr sz="162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1"/>
            </a:p>
          </p:txBody>
        </p:sp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4103C014-81DD-E12C-A9E6-C18920BFED15}"/>
                </a:ext>
              </a:extLst>
            </p:cNvPr>
            <p:cNvSpPr/>
            <p:nvPr/>
          </p:nvSpPr>
          <p:spPr>
            <a:xfrm rot="660000">
              <a:off x="864071" y="-491044"/>
              <a:ext cx="985283" cy="3943957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2D792237-296F-749E-DDEB-D729B973260E}"/>
                </a:ext>
              </a:extLst>
            </p:cNvPr>
            <p:cNvSpPr/>
            <p:nvPr/>
          </p:nvSpPr>
          <p:spPr>
            <a:xfrm rot="660000">
              <a:off x="2120129" y="-236406"/>
              <a:ext cx="1028615" cy="3943958"/>
            </a:xfrm>
            <a:prstGeom prst="parallelogram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A3ACE-AD09-220B-1D33-07A9B6576F3B}"/>
                </a:ext>
              </a:extLst>
            </p:cNvPr>
            <p:cNvSpPr txBox="1"/>
            <p:nvPr/>
          </p:nvSpPr>
          <p:spPr>
            <a:xfrm>
              <a:off x="3743220" y="1543685"/>
              <a:ext cx="850784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dirty="0">
                  <a:latin typeface="Arial Black"/>
                  <a:ea typeface="+mn-lt"/>
                  <a:cs typeface="+mn-lt"/>
                </a:rPr>
                <a:t>Conclusão</a:t>
              </a:r>
              <a:endParaRPr lang="pt-BR" sz="3200" dirty="0">
                <a:latin typeface="Arial Black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51D15859-8AE9-56B5-12F5-25EF4A9B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46" y="652921"/>
            <a:ext cx="1386376" cy="1920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51AB03-7174-941B-DD2F-E3E4D798629B}"/>
              </a:ext>
            </a:extLst>
          </p:cNvPr>
          <p:cNvSpPr txBox="1"/>
          <p:nvPr/>
        </p:nvSpPr>
        <p:spPr>
          <a:xfrm>
            <a:off x="3743068" y="895915"/>
            <a:ext cx="2312346" cy="442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 Black"/>
                <a:ea typeface="+mn-lt"/>
                <a:cs typeface="+mn-lt"/>
              </a:rPr>
              <a:t>#CSS ---- </a:t>
            </a:r>
            <a:r>
              <a:rPr lang="pt-BR" sz="2000" dirty="0" err="1">
                <a:latin typeface="Arial Black"/>
                <a:ea typeface="+mn-lt"/>
                <a:cs typeface="+mn-lt"/>
              </a:rPr>
              <a:t>HTML</a:t>
            </a:r>
            <a:endParaRPr lang="pt-BR" sz="2000" err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751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330</cp:revision>
  <dcterms:created xsi:type="dcterms:W3CDTF">2024-07-05T13:26:06Z</dcterms:created>
  <dcterms:modified xsi:type="dcterms:W3CDTF">2024-07-06T13:34:44Z</dcterms:modified>
</cp:coreProperties>
</file>