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D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21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45BC7-883F-4DDD-BABF-40CA66217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0B268B-6F27-4D1F-8B59-C88FF88C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198C9-A754-436B-8FA4-B509C280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2E65-8819-48C9-98A9-088F820A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CB72A-D5D1-4B28-9086-3C016BB8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8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BAE11-5D5E-4D81-A929-4810DB53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4DCD6-CF45-406B-A471-8DC8FC2B8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7D102-10C0-452D-94A1-640A751A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49696-A107-4295-882F-56BABB9A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A7943-0DA3-4599-A4CB-5E40421E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2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2CC51C-96D5-4D8D-9F57-CD17021FF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89A458-FFAF-4F95-9707-2ECDAC74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4C385-0BC6-4A1A-BE8E-34F7B3EA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159CD-7B74-4292-ABE4-FCE7BB07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0E328-6AB1-46D8-9C42-123B5675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39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42AB-C94C-46B9-9119-DED8084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8B02A-6F8B-42BD-90D4-FBC1F9E9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58326-6EAC-47FC-A89C-75CBAEB6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E4678-25DD-45FF-BE14-312C98B3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F1F31-55D7-4301-B422-47702037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A0EA1-17A7-4D5B-8969-B59024D1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2D9E20-D30F-4C69-AA26-F0E321A9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9631-7FC8-42D2-BE68-CEE413AC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36E19-5A04-4768-ACEE-B6511A97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9A2DA-D32E-44BC-91E2-A33A8897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7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DAF0F-6B1B-46AF-A55C-4C122F7D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C4167-6A67-4BC6-8245-CF51FB029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54395F-BDDA-4040-AFF3-EE4D2CED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CC96-ADF4-46A3-AC60-CDE60AE4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5B7C25-2D51-476B-B570-52F4876C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5E86B-F11B-4D7C-B217-8B9C3EEC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B759B-2628-4AC7-B85D-44BF55B5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ED147-ADB7-49B2-9CCE-140DC84E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44BCA7-7575-44CB-A714-C5699786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42363-3304-484A-810D-0C412807F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4AA01-3F23-4C56-8103-A9BB2711D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ABD356-42BE-4CB9-B5FD-D5D8C84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BD47A9-BB9D-4148-90BA-526F4216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0192BA-FB6C-442B-A656-5BAEE07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9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128A9-A3E1-4FE9-907F-1A85DA4F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1D4C34-7A05-417B-84D0-5694FDE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987A8-60CF-47F4-8A26-71523D0E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CE3DE5-1F12-4887-9710-92DB71D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1EAEB0-1388-4E3E-8331-38E50D70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C0BFB6-50BF-4D35-B4B5-6C1B201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9B5D86-26AE-4DEC-84E4-E7D0FE3F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2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2CF15-5A7E-4EA1-B4D3-E30AB5C6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24612-8E37-4540-81BD-006A361E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1F2438-531B-4DEA-B193-EE404622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AD4CD-2443-4F0C-AEEB-DF1A38B5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3A2C25-DD19-4EF2-BF1D-D0C88163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14AC3-FBC6-4089-BAEB-D5996B7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6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9B645-D05C-421A-9B34-518BB813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D314E7-E63C-41A9-88DB-2EA6DC716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62D598-0E27-41AE-9F0A-7ADE968F5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56B2DC-3B5D-4DF8-A621-76200E47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CDCB8-0400-46E0-84BD-5D1D9CC5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6F6480-C2E2-4FE5-878E-BF351185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5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4B9219-453B-4BDB-8592-E9E2901E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66B1F-9AC7-4184-AD0E-80E847B5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9DD00-8421-4A38-A1F1-3FC2B042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8744-88F7-4AFA-81D6-E6053EDF8C0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0379F-9878-4B19-A6A1-180CADF21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6B132-0D43-406D-95DC-8D8028532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B268-0BD9-46BD-9CEF-FC8ECB938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7A63-16BF-4D83-A466-14CC3C97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02E33-DDD6-4300-8B70-48ADAC67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7E291D-4A55-4205-AC2C-D3AC423F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5" y="13447"/>
            <a:ext cx="1099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B75F87-01C8-455F-8F3F-3A9AEC9C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5" y="13447"/>
            <a:ext cx="10995864" cy="6858000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1D2AF2FF-6A10-48B6-B635-132053A4F619}"/>
              </a:ext>
            </a:extLst>
          </p:cNvPr>
          <p:cNvSpPr/>
          <p:nvPr/>
        </p:nvSpPr>
        <p:spPr>
          <a:xfrm>
            <a:off x="3151436" y="786595"/>
            <a:ext cx="179593" cy="911575"/>
          </a:xfrm>
          <a:prstGeom prst="leftBrace">
            <a:avLst/>
          </a:prstGeom>
          <a:solidFill>
            <a:srgbClr val="FFFF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2C9E392A-C545-4394-BDAF-815A7A29DD28}"/>
              </a:ext>
            </a:extLst>
          </p:cNvPr>
          <p:cNvSpPr/>
          <p:nvPr/>
        </p:nvSpPr>
        <p:spPr>
          <a:xfrm>
            <a:off x="3151436" y="1772816"/>
            <a:ext cx="179592" cy="3508311"/>
          </a:xfrm>
          <a:prstGeom prst="leftBrace">
            <a:avLst/>
          </a:prstGeom>
          <a:solidFill>
            <a:srgbClr val="FFFF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1785639A-30B3-43BF-9E0E-63F262C07DAA}"/>
              </a:ext>
            </a:extLst>
          </p:cNvPr>
          <p:cNvSpPr/>
          <p:nvPr/>
        </p:nvSpPr>
        <p:spPr>
          <a:xfrm>
            <a:off x="3151434" y="5352374"/>
            <a:ext cx="179593" cy="1412320"/>
          </a:xfrm>
          <a:prstGeom prst="leftBrace">
            <a:avLst/>
          </a:prstGeom>
          <a:solidFill>
            <a:srgbClr val="FFFF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D89807-5DE0-49B7-8F66-F8F84EF1474A}"/>
              </a:ext>
            </a:extLst>
          </p:cNvPr>
          <p:cNvSpPr txBox="1"/>
          <p:nvPr/>
        </p:nvSpPr>
        <p:spPr>
          <a:xfrm>
            <a:off x="598068" y="1057716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Cabeçalho &lt;header&gt;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723C44-DC80-4AF4-8CF8-2EBE755D2BEE}"/>
              </a:ext>
            </a:extLst>
          </p:cNvPr>
          <p:cNvSpPr txBox="1"/>
          <p:nvPr/>
        </p:nvSpPr>
        <p:spPr>
          <a:xfrm>
            <a:off x="598068" y="3244334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Seção de conteúdo 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main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551565-092E-4E54-8490-83D8781E4EDA}"/>
              </a:ext>
            </a:extLst>
          </p:cNvPr>
          <p:cNvSpPr txBox="1"/>
          <p:nvPr/>
        </p:nvSpPr>
        <p:spPr>
          <a:xfrm>
            <a:off x="598068" y="5800284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Rodapé 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footer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61D3B6C-376D-44B8-9380-26DC94AA5F1C}"/>
              </a:ext>
            </a:extLst>
          </p:cNvPr>
          <p:cNvSpPr/>
          <p:nvPr/>
        </p:nvSpPr>
        <p:spPr>
          <a:xfrm>
            <a:off x="3331027" y="857250"/>
            <a:ext cx="1564823" cy="600751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B01852-5067-4F58-8392-4C3A0F4896D8}"/>
              </a:ext>
            </a:extLst>
          </p:cNvPr>
          <p:cNvSpPr/>
          <p:nvPr/>
        </p:nvSpPr>
        <p:spPr>
          <a:xfrm>
            <a:off x="7296149" y="857249"/>
            <a:ext cx="1564823" cy="600751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2ABFC9-8D0E-4D97-A929-CA801216B3C3}"/>
              </a:ext>
            </a:extLst>
          </p:cNvPr>
          <p:cNvSpPr/>
          <p:nvPr/>
        </p:nvSpPr>
        <p:spPr>
          <a:xfrm>
            <a:off x="4895850" y="857248"/>
            <a:ext cx="2400299" cy="600751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5093DD-126B-4AFD-9D2C-7BD688BB832B}"/>
              </a:ext>
            </a:extLst>
          </p:cNvPr>
          <p:cNvSpPr/>
          <p:nvPr/>
        </p:nvSpPr>
        <p:spPr>
          <a:xfrm>
            <a:off x="3331027" y="1457999"/>
            <a:ext cx="5529945" cy="240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390BF07-FB9F-4B9F-9D68-56BF60EEDD97}"/>
              </a:ext>
            </a:extLst>
          </p:cNvPr>
          <p:cNvSpPr/>
          <p:nvPr/>
        </p:nvSpPr>
        <p:spPr>
          <a:xfrm>
            <a:off x="3321443" y="1698169"/>
            <a:ext cx="2774558" cy="1817287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7288A81-1175-4A70-8137-7AABAE3C97D7}"/>
              </a:ext>
            </a:extLst>
          </p:cNvPr>
          <p:cNvSpPr/>
          <p:nvPr/>
        </p:nvSpPr>
        <p:spPr>
          <a:xfrm>
            <a:off x="6103470" y="1698168"/>
            <a:ext cx="2757502" cy="181728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742A42A-F0A3-4944-871F-FE2CC82F0C84}"/>
              </a:ext>
            </a:extLst>
          </p:cNvPr>
          <p:cNvSpPr/>
          <p:nvPr/>
        </p:nvSpPr>
        <p:spPr>
          <a:xfrm>
            <a:off x="3328912" y="3525270"/>
            <a:ext cx="1405013" cy="1817287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06AE480-31F7-40D5-AE3D-EF463B6DE44C}"/>
              </a:ext>
            </a:extLst>
          </p:cNvPr>
          <p:cNvSpPr/>
          <p:nvPr/>
        </p:nvSpPr>
        <p:spPr>
          <a:xfrm>
            <a:off x="4741394" y="3515455"/>
            <a:ext cx="1362075" cy="1817287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48881F9-732C-46BD-9FD8-400159B92549}"/>
              </a:ext>
            </a:extLst>
          </p:cNvPr>
          <p:cNvSpPr/>
          <p:nvPr/>
        </p:nvSpPr>
        <p:spPr>
          <a:xfrm>
            <a:off x="6103469" y="3515454"/>
            <a:ext cx="1362075" cy="181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014579-AB1A-4719-B927-F309474C437B}"/>
              </a:ext>
            </a:extLst>
          </p:cNvPr>
          <p:cNvSpPr/>
          <p:nvPr/>
        </p:nvSpPr>
        <p:spPr>
          <a:xfrm>
            <a:off x="7465544" y="3525269"/>
            <a:ext cx="1395428" cy="1817287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4AE46BA-62B8-4875-8AB1-533FFCC91D90}"/>
              </a:ext>
            </a:extLst>
          </p:cNvPr>
          <p:cNvSpPr/>
          <p:nvPr/>
        </p:nvSpPr>
        <p:spPr>
          <a:xfrm>
            <a:off x="3337438" y="5342556"/>
            <a:ext cx="1397545" cy="1412324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9B2F43F-9372-4D2D-9FA1-9E6211007752}"/>
              </a:ext>
            </a:extLst>
          </p:cNvPr>
          <p:cNvSpPr/>
          <p:nvPr/>
        </p:nvSpPr>
        <p:spPr>
          <a:xfrm>
            <a:off x="4741394" y="5352370"/>
            <a:ext cx="4119578" cy="1412324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E763DD-3B97-48C4-922C-2EFA4AFD31D8}"/>
              </a:ext>
            </a:extLst>
          </p:cNvPr>
          <p:cNvSpPr txBox="1"/>
          <p:nvPr/>
        </p:nvSpPr>
        <p:spPr>
          <a:xfrm>
            <a:off x="8868441" y="142704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nav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ul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&gt;&lt;/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ul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&gt;&lt;/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nav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41468E9-C924-42E4-A4C0-6D221E945646}"/>
              </a:ext>
            </a:extLst>
          </p:cNvPr>
          <p:cNvSpPr txBox="1"/>
          <p:nvPr/>
        </p:nvSpPr>
        <p:spPr>
          <a:xfrm>
            <a:off x="8856802" y="937632"/>
            <a:ext cx="27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TABELA (LOGO, INTRO,ETC).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E1DDF6-73AF-43F7-9AE7-6C39CF24EEB2}"/>
              </a:ext>
            </a:extLst>
          </p:cNvPr>
          <p:cNvSpPr txBox="1"/>
          <p:nvPr/>
        </p:nvSpPr>
        <p:spPr>
          <a:xfrm>
            <a:off x="3691755" y="503829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92C97BB-69AD-4068-8C21-E3C0EC8CD1E8}"/>
              </a:ext>
            </a:extLst>
          </p:cNvPr>
          <p:cNvSpPr txBox="1"/>
          <p:nvPr/>
        </p:nvSpPr>
        <p:spPr>
          <a:xfrm>
            <a:off x="5717427" y="497930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600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D38BBEB-76AF-4396-8129-CB196CC80642}"/>
              </a:ext>
            </a:extLst>
          </p:cNvPr>
          <p:cNvSpPr txBox="1"/>
          <p:nvPr/>
        </p:nvSpPr>
        <p:spPr>
          <a:xfrm>
            <a:off x="7834599" y="47605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4A87BD-8EB4-46DA-9CC7-4B29E28FAF01}"/>
              </a:ext>
            </a:extLst>
          </p:cNvPr>
          <p:cNvSpPr txBox="1"/>
          <p:nvPr/>
        </p:nvSpPr>
        <p:spPr>
          <a:xfrm>
            <a:off x="9445040" y="2422145"/>
            <a:ext cx="121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section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  TAB 1x2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&lt;/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section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87F0E2-E943-48DD-AA32-6E1567E4DB57}"/>
              </a:ext>
            </a:extLst>
          </p:cNvPr>
          <p:cNvSpPr txBox="1"/>
          <p:nvPr/>
        </p:nvSpPr>
        <p:spPr>
          <a:xfrm>
            <a:off x="9445040" y="4239431"/>
            <a:ext cx="1177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section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  TAB 3x4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&lt;/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section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36CCBC77-6F13-4CC6-B893-62392FE24427}"/>
              </a:ext>
            </a:extLst>
          </p:cNvPr>
          <p:cNvSpPr/>
          <p:nvPr/>
        </p:nvSpPr>
        <p:spPr>
          <a:xfrm rot="10800000">
            <a:off x="9040562" y="1698167"/>
            <a:ext cx="112442" cy="1817286"/>
          </a:xfrm>
          <a:prstGeom prst="leftBrace">
            <a:avLst/>
          </a:prstGeom>
          <a:solidFill>
            <a:srgbClr val="FFFF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have Esquerda 32">
            <a:extLst>
              <a:ext uri="{FF2B5EF4-FFF2-40B4-BE49-F238E27FC236}">
                <a16:creationId xmlns:a16="http://schemas.microsoft.com/office/drawing/2014/main" id="{17512ADF-AFB4-4452-A5A8-949E741F2B5A}"/>
              </a:ext>
            </a:extLst>
          </p:cNvPr>
          <p:cNvSpPr/>
          <p:nvPr/>
        </p:nvSpPr>
        <p:spPr>
          <a:xfrm rot="10800000">
            <a:off x="9040562" y="3535084"/>
            <a:ext cx="112442" cy="1746043"/>
          </a:xfrm>
          <a:prstGeom prst="leftBrace">
            <a:avLst/>
          </a:prstGeom>
          <a:solidFill>
            <a:srgbClr val="FFFF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C80069-2D31-497B-B5C6-E5B0CEA3561F}"/>
              </a:ext>
            </a:extLst>
          </p:cNvPr>
          <p:cNvSpPr txBox="1"/>
          <p:nvPr/>
        </p:nvSpPr>
        <p:spPr>
          <a:xfrm>
            <a:off x="4493240" y="1771820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500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F96B6FD-2C9C-43EA-A8B3-6551C8E287BB}"/>
              </a:ext>
            </a:extLst>
          </p:cNvPr>
          <p:cNvSpPr txBox="1"/>
          <p:nvPr/>
        </p:nvSpPr>
        <p:spPr>
          <a:xfrm>
            <a:off x="7029379" y="1797546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500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F9A23C8-CD0D-4255-B343-1F941CF34352}"/>
              </a:ext>
            </a:extLst>
          </p:cNvPr>
          <p:cNvSpPr/>
          <p:nvPr/>
        </p:nvSpPr>
        <p:spPr>
          <a:xfrm>
            <a:off x="3321442" y="3535084"/>
            <a:ext cx="5535360" cy="344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948F47A-01F7-4FCE-AE91-701B15E1CB38}"/>
              </a:ext>
            </a:extLst>
          </p:cNvPr>
          <p:cNvSpPr/>
          <p:nvPr/>
        </p:nvSpPr>
        <p:spPr>
          <a:xfrm>
            <a:off x="3332693" y="5073814"/>
            <a:ext cx="5535360" cy="203910"/>
          </a:xfrm>
          <a:prstGeom prst="rect">
            <a:avLst/>
          </a:prstGeom>
          <a:solidFill>
            <a:srgbClr val="FFFF00">
              <a:alpha val="32157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have Esquerda 41">
            <a:extLst>
              <a:ext uri="{FF2B5EF4-FFF2-40B4-BE49-F238E27FC236}">
                <a16:creationId xmlns:a16="http://schemas.microsoft.com/office/drawing/2014/main" id="{1B0BD808-AD90-4C4D-9108-AD7D4095194F}"/>
              </a:ext>
            </a:extLst>
          </p:cNvPr>
          <p:cNvSpPr/>
          <p:nvPr/>
        </p:nvSpPr>
        <p:spPr>
          <a:xfrm rot="10800000">
            <a:off x="9040562" y="5321006"/>
            <a:ext cx="112442" cy="1443688"/>
          </a:xfrm>
          <a:prstGeom prst="leftBrace">
            <a:avLst/>
          </a:prstGeom>
          <a:solidFill>
            <a:srgbClr val="FFFF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ABE73F6-0F66-44BE-8DED-015F0FC9AAA6}"/>
              </a:ext>
            </a:extLst>
          </p:cNvPr>
          <p:cNvSpPr txBox="1"/>
          <p:nvPr/>
        </p:nvSpPr>
        <p:spPr>
          <a:xfrm>
            <a:off x="9431062" y="5663250"/>
            <a:ext cx="1177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section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  TAB 1x2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&lt;/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section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2546A95-B5EC-4115-BBEA-E7457724F537}"/>
              </a:ext>
            </a:extLst>
          </p:cNvPr>
          <p:cNvSpPr txBox="1"/>
          <p:nvPr/>
        </p:nvSpPr>
        <p:spPr>
          <a:xfrm>
            <a:off x="3644138" y="3806206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250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4E7C667-F9A3-4D27-8CFF-43B457B4E43A}"/>
              </a:ext>
            </a:extLst>
          </p:cNvPr>
          <p:cNvSpPr txBox="1"/>
          <p:nvPr/>
        </p:nvSpPr>
        <p:spPr>
          <a:xfrm>
            <a:off x="5045778" y="3797362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250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61C1978-0D72-4698-B4B7-72C39473C903}"/>
              </a:ext>
            </a:extLst>
          </p:cNvPr>
          <p:cNvSpPr txBox="1"/>
          <p:nvPr/>
        </p:nvSpPr>
        <p:spPr>
          <a:xfrm>
            <a:off x="6407853" y="3773101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250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EC52593-7573-4EC3-84DA-2814E50AA6C8}"/>
              </a:ext>
            </a:extLst>
          </p:cNvPr>
          <p:cNvSpPr txBox="1"/>
          <p:nvPr/>
        </p:nvSpPr>
        <p:spPr>
          <a:xfrm>
            <a:off x="7758563" y="3781676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250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12FAA64-D920-47B2-AB3F-625A832BC8F7}"/>
              </a:ext>
            </a:extLst>
          </p:cNvPr>
          <p:cNvSpPr txBox="1"/>
          <p:nvPr/>
        </p:nvSpPr>
        <p:spPr>
          <a:xfrm>
            <a:off x="3628808" y="5478584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67B78F6-4B39-464C-A955-17C165ABE3A1}"/>
              </a:ext>
            </a:extLst>
          </p:cNvPr>
          <p:cNvSpPr txBox="1"/>
          <p:nvPr/>
        </p:nvSpPr>
        <p:spPr>
          <a:xfrm>
            <a:off x="6120037" y="541646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800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px</a:t>
            </a:r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6D9E47E-3453-4AE8-820A-C7B09445ED49}"/>
              </a:ext>
            </a:extLst>
          </p:cNvPr>
          <p:cNvSpPr/>
          <p:nvPr/>
        </p:nvSpPr>
        <p:spPr>
          <a:xfrm>
            <a:off x="6100293" y="3529358"/>
            <a:ext cx="1362075" cy="1817287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68">
            <a:extLst>
              <a:ext uri="{FF2B5EF4-FFF2-40B4-BE49-F238E27FC236}">
                <a16:creationId xmlns:a16="http://schemas.microsoft.com/office/drawing/2014/main" id="{4CA939A8-BBED-4770-BF26-7797F06D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04" y="93693"/>
            <a:ext cx="7886946" cy="699290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AA60BB9-757A-4E48-A61B-386991A0F5AD}"/>
              </a:ext>
            </a:extLst>
          </p:cNvPr>
          <p:cNvSpPr/>
          <p:nvPr/>
        </p:nvSpPr>
        <p:spPr>
          <a:xfrm>
            <a:off x="6515100" y="2007621"/>
            <a:ext cx="1495425" cy="147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1F9CCBB-F575-41E6-8D79-8DB04F7093ED}"/>
              </a:ext>
            </a:extLst>
          </p:cNvPr>
          <p:cNvCxnSpPr>
            <a:stCxn id="2" idx="3"/>
          </p:cNvCxnSpPr>
          <p:nvPr/>
        </p:nvCxnSpPr>
        <p:spPr>
          <a:xfrm flipV="1">
            <a:off x="8010525" y="2007621"/>
            <a:ext cx="942975" cy="73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D4F588-6214-43B6-A28C-819A60AFD330}"/>
              </a:ext>
            </a:extLst>
          </p:cNvPr>
          <p:cNvSpPr txBox="1"/>
          <p:nvPr/>
        </p:nvSpPr>
        <p:spPr>
          <a:xfrm>
            <a:off x="8877300" y="1822955"/>
            <a:ext cx="1614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Texto importante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9CA2306-80B3-41DE-8FAA-1B5F95EE9366}"/>
              </a:ext>
            </a:extLst>
          </p:cNvPr>
          <p:cNvSpPr/>
          <p:nvPr/>
        </p:nvSpPr>
        <p:spPr>
          <a:xfrm>
            <a:off x="7258900" y="2128578"/>
            <a:ext cx="942975" cy="147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51268F-77A6-4998-941E-32004668080A}"/>
              </a:ext>
            </a:extLst>
          </p:cNvPr>
          <p:cNvSpPr txBox="1"/>
          <p:nvPr/>
        </p:nvSpPr>
        <p:spPr>
          <a:xfrm>
            <a:off x="9059975" y="2221496"/>
            <a:ext cx="255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Link para o curso de TSPI do </a:t>
            </a:r>
          </a:p>
          <a:p>
            <a:r>
              <a:rPr lang="pt-BR" sz="1600" dirty="0">
                <a:solidFill>
                  <a:srgbClr val="FF0000"/>
                </a:solidFill>
              </a:rPr>
              <a:t>IFTM campus </a:t>
            </a:r>
            <a:r>
              <a:rPr lang="pt-BR" sz="1600" dirty="0" err="1">
                <a:solidFill>
                  <a:srgbClr val="FF0000"/>
                </a:solidFill>
              </a:rPr>
              <a:t>Udi</a:t>
            </a:r>
            <a:r>
              <a:rPr lang="pt-BR" sz="1600" dirty="0">
                <a:solidFill>
                  <a:srgbClr val="FF0000"/>
                </a:solidFill>
              </a:rPr>
              <a:t> Centro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C21A32D4-CDD6-4D25-88EA-8A8C1305E78F}"/>
              </a:ext>
            </a:extLst>
          </p:cNvPr>
          <p:cNvCxnSpPr>
            <a:cxnSpLocks/>
          </p:cNvCxnSpPr>
          <p:nvPr/>
        </p:nvCxnSpPr>
        <p:spPr>
          <a:xfrm>
            <a:off x="8259025" y="2265612"/>
            <a:ext cx="800950" cy="12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49B1F1AD-1C2F-40A2-A0C8-96187699E9F5}"/>
              </a:ext>
            </a:extLst>
          </p:cNvPr>
          <p:cNvSpPr/>
          <p:nvPr/>
        </p:nvSpPr>
        <p:spPr>
          <a:xfrm>
            <a:off x="6048376" y="2255271"/>
            <a:ext cx="1201000" cy="135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173A1F7-C428-4D2E-9CE2-3E3211CBBFE6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249376" y="2323022"/>
            <a:ext cx="1627924" cy="68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8C41398-E3D5-4A83-9A1D-E0C70046982F}"/>
              </a:ext>
            </a:extLst>
          </p:cNvPr>
          <p:cNvSpPr txBox="1"/>
          <p:nvPr/>
        </p:nvSpPr>
        <p:spPr>
          <a:xfrm>
            <a:off x="8856802" y="2837267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Apenas sublinhado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0D74793-D9A1-4A16-8860-BBBBF6EB4CBC}"/>
              </a:ext>
            </a:extLst>
          </p:cNvPr>
          <p:cNvSpPr/>
          <p:nvPr/>
        </p:nvSpPr>
        <p:spPr>
          <a:xfrm>
            <a:off x="6417292" y="2474346"/>
            <a:ext cx="1091818" cy="135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213703C7-8D0A-4A09-8EA4-3CF3AA1051C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7509110" y="2542097"/>
            <a:ext cx="1758715" cy="843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B271551-9E39-44BF-94F7-E7745786C549}"/>
              </a:ext>
            </a:extLst>
          </p:cNvPr>
          <p:cNvSpPr txBox="1"/>
          <p:nvPr/>
        </p:nvSpPr>
        <p:spPr>
          <a:xfrm>
            <a:off x="9228834" y="3233795"/>
            <a:ext cx="1471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Texto vermelho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98CEF298-3684-41D6-9869-18BFF008DF86}"/>
              </a:ext>
            </a:extLst>
          </p:cNvPr>
          <p:cNvSpPr/>
          <p:nvPr/>
        </p:nvSpPr>
        <p:spPr>
          <a:xfrm>
            <a:off x="5988946" y="2788671"/>
            <a:ext cx="1453210" cy="135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B2BEE94-7BD4-4649-81FE-7802B83F1692}"/>
              </a:ext>
            </a:extLst>
          </p:cNvPr>
          <p:cNvCxnSpPr>
            <a:cxnSpLocks/>
          </p:cNvCxnSpPr>
          <p:nvPr/>
        </p:nvCxnSpPr>
        <p:spPr>
          <a:xfrm>
            <a:off x="6990637" y="2915828"/>
            <a:ext cx="2163046" cy="853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5C8FF92-1C83-4E47-9CF7-B80FC42E972E}"/>
              </a:ext>
            </a:extLst>
          </p:cNvPr>
          <p:cNvSpPr txBox="1"/>
          <p:nvPr/>
        </p:nvSpPr>
        <p:spPr>
          <a:xfrm>
            <a:off x="9144187" y="3641781"/>
            <a:ext cx="1445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Apenas negrito</a:t>
            </a:r>
          </a:p>
        </p:txBody>
      </p:sp>
    </p:spTree>
    <p:extLst>
      <p:ext uri="{BB962C8B-B14F-4D97-AF65-F5344CB8AC3E}">
        <p14:creationId xmlns:p14="http://schemas.microsoft.com/office/powerpoint/2010/main" val="144997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99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Wilton Filho</dc:creator>
  <cp:lastModifiedBy>Wilton Filho</cp:lastModifiedBy>
  <cp:revision>19</cp:revision>
  <dcterms:created xsi:type="dcterms:W3CDTF">2020-04-27T22:22:19Z</dcterms:created>
  <dcterms:modified xsi:type="dcterms:W3CDTF">2021-04-26T15:15:09Z</dcterms:modified>
</cp:coreProperties>
</file>