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8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81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5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563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494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47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3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3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6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07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6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0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C2D826-D74B-4B42-A858-7ECE357C83E9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099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8E4D7F-0106-4A77-A06B-A28B5A4A2950}"/>
              </a:ext>
            </a:extLst>
          </p:cNvPr>
          <p:cNvSpPr/>
          <p:nvPr/>
        </p:nvSpPr>
        <p:spPr>
          <a:xfrm>
            <a:off x="2639583" y="1934817"/>
            <a:ext cx="756459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Portfólio de Arte Digital</a:t>
            </a:r>
          </a:p>
        </p:txBody>
      </p:sp>
    </p:spTree>
    <p:extLst>
      <p:ext uri="{BB962C8B-B14F-4D97-AF65-F5344CB8AC3E}">
        <p14:creationId xmlns:p14="http://schemas.microsoft.com/office/powerpoint/2010/main" val="21528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51029AE-45D7-4D61-A7C5-1D2405274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43" y="163983"/>
            <a:ext cx="5271162" cy="63282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C66D2A-0328-461D-B457-A340F9CF9CD7}"/>
              </a:ext>
            </a:extLst>
          </p:cNvPr>
          <p:cNvSpPr txBox="1"/>
          <p:nvPr/>
        </p:nvSpPr>
        <p:spPr>
          <a:xfrm>
            <a:off x="410817" y="808383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1° Monstro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F38B8C-2BE7-4890-A00A-0C4D493B52A4}"/>
              </a:ext>
            </a:extLst>
          </p:cNvPr>
          <p:cNvSpPr txBox="1"/>
          <p:nvPr/>
        </p:nvSpPr>
        <p:spPr>
          <a:xfrm>
            <a:off x="410816" y="1736035"/>
            <a:ext cx="2332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Polígono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Estrela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Mão livre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Retângulo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4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6F3BE2-1915-43BA-90AD-AF60B02BA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16" y="1346982"/>
            <a:ext cx="3354035" cy="36147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8C3640-9955-4E7F-90E4-F7067B28AC98}"/>
              </a:ext>
            </a:extLst>
          </p:cNvPr>
          <p:cNvSpPr txBox="1"/>
          <p:nvPr/>
        </p:nvSpPr>
        <p:spPr>
          <a:xfrm>
            <a:off x="530087" y="1858498"/>
            <a:ext cx="2478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Polígono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Estrela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Espelhar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Retângulo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9D6577-BDE3-4DD3-B86C-E8A3A91B9C65}"/>
              </a:ext>
            </a:extLst>
          </p:cNvPr>
          <p:cNvSpPr txBox="1"/>
          <p:nvPr/>
        </p:nvSpPr>
        <p:spPr>
          <a:xfrm>
            <a:off x="410817" y="808383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° Mandrake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0D921F-CFBA-4592-A251-81A49331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22" y="220545"/>
            <a:ext cx="6780075" cy="639830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9DB3B0-CBCD-4724-8D8A-B7F7193DB8DB}"/>
              </a:ext>
            </a:extLst>
          </p:cNvPr>
          <p:cNvSpPr txBox="1"/>
          <p:nvPr/>
        </p:nvSpPr>
        <p:spPr>
          <a:xfrm>
            <a:off x="450574" y="702365"/>
            <a:ext cx="405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3° Pelúcia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27FA10-A7E5-4361-A9D1-BB8D182A86C0}"/>
              </a:ext>
            </a:extLst>
          </p:cNvPr>
          <p:cNvSpPr txBox="1"/>
          <p:nvPr/>
        </p:nvSpPr>
        <p:spPr>
          <a:xfrm>
            <a:off x="609599" y="1855304"/>
            <a:ext cx="237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Espelhar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94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22F978E-3E1E-4A2C-9994-046CAA23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73" y="0"/>
            <a:ext cx="4774853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3BCB20-EFAB-4BE8-AD06-39F22F48D95C}"/>
              </a:ext>
            </a:extLst>
          </p:cNvPr>
          <p:cNvSpPr txBox="1"/>
          <p:nvPr/>
        </p:nvSpPr>
        <p:spPr>
          <a:xfrm>
            <a:off x="609599" y="1855304"/>
            <a:ext cx="237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Bézier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83653A-92A7-49FE-9079-7027FEAAED5C}"/>
              </a:ext>
            </a:extLst>
          </p:cNvPr>
          <p:cNvSpPr txBox="1"/>
          <p:nvPr/>
        </p:nvSpPr>
        <p:spPr>
          <a:xfrm>
            <a:off x="450574" y="702365"/>
            <a:ext cx="405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4° Logo Carrefour</a:t>
            </a:r>
          </a:p>
        </p:txBody>
      </p:sp>
    </p:spTree>
    <p:extLst>
      <p:ext uri="{BB962C8B-B14F-4D97-AF65-F5344CB8AC3E}">
        <p14:creationId xmlns:p14="http://schemas.microsoft.com/office/powerpoint/2010/main" val="374564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2CD8D8-0D2E-453F-9F4E-DA68EC6C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64" y="0"/>
            <a:ext cx="7124072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CA787F-0499-4252-9954-651A64A0304E}"/>
              </a:ext>
            </a:extLst>
          </p:cNvPr>
          <p:cNvSpPr txBox="1"/>
          <p:nvPr/>
        </p:nvSpPr>
        <p:spPr>
          <a:xfrm>
            <a:off x="609599" y="1855304"/>
            <a:ext cx="237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Bézier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461530-ADE5-4F97-9AEC-E9CD4792EEEB}"/>
              </a:ext>
            </a:extLst>
          </p:cNvPr>
          <p:cNvSpPr txBox="1"/>
          <p:nvPr/>
        </p:nvSpPr>
        <p:spPr>
          <a:xfrm>
            <a:off x="450574" y="702365"/>
            <a:ext cx="405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5° Logo Bradesco</a:t>
            </a:r>
          </a:p>
        </p:txBody>
      </p:sp>
    </p:spTree>
    <p:extLst>
      <p:ext uri="{BB962C8B-B14F-4D97-AF65-F5344CB8AC3E}">
        <p14:creationId xmlns:p14="http://schemas.microsoft.com/office/powerpoint/2010/main" val="129172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CF12F5-A802-4341-8ABF-F026B6D9B7A7}"/>
              </a:ext>
            </a:extLst>
          </p:cNvPr>
          <p:cNvSpPr txBox="1"/>
          <p:nvPr/>
        </p:nvSpPr>
        <p:spPr>
          <a:xfrm>
            <a:off x="450574" y="702365"/>
            <a:ext cx="405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6° Jarra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D1D5EA-D5F0-4779-B575-F3416DEAFF3D}"/>
              </a:ext>
            </a:extLst>
          </p:cNvPr>
          <p:cNvSpPr txBox="1"/>
          <p:nvPr/>
        </p:nvSpPr>
        <p:spPr>
          <a:xfrm>
            <a:off x="609599" y="1855304"/>
            <a:ext cx="2372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Bézier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A1B8CF-461C-4B15-A36D-36C3C7465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5" y="1426460"/>
            <a:ext cx="4511049" cy="4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599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59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8</cp:revision>
  <dcterms:created xsi:type="dcterms:W3CDTF">2017-09-14T19:25:59Z</dcterms:created>
  <dcterms:modified xsi:type="dcterms:W3CDTF">2017-09-21T18:45:00Z</dcterms:modified>
</cp:coreProperties>
</file>