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48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1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814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858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08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563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494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472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3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63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6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07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93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66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68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20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D826-D74B-4B42-A858-7ECE357C83E9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C2D826-D74B-4B42-A858-7ECE357C83E9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F421DD-D931-43D5-B7D2-CA61C04755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099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38E4D7F-0106-4A77-A06B-A28B5A4A2950}"/>
              </a:ext>
            </a:extLst>
          </p:cNvPr>
          <p:cNvSpPr/>
          <p:nvPr/>
        </p:nvSpPr>
        <p:spPr>
          <a:xfrm>
            <a:off x="2639583" y="1934817"/>
            <a:ext cx="756459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Portfólio de Arte Digital</a:t>
            </a:r>
          </a:p>
        </p:txBody>
      </p:sp>
    </p:spTree>
    <p:extLst>
      <p:ext uri="{BB962C8B-B14F-4D97-AF65-F5344CB8AC3E}">
        <p14:creationId xmlns:p14="http://schemas.microsoft.com/office/powerpoint/2010/main" val="215286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51029AE-45D7-4D61-A7C5-1D2405274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43" y="163983"/>
            <a:ext cx="5271162" cy="632825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1C66D2A-0328-461D-B457-A340F9CF9CD7}"/>
              </a:ext>
            </a:extLst>
          </p:cNvPr>
          <p:cNvSpPr txBox="1"/>
          <p:nvPr/>
        </p:nvSpPr>
        <p:spPr>
          <a:xfrm>
            <a:off x="410817" y="808383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1° Monstro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F38B8C-2BE7-4890-A00A-0C4D493B52A4}"/>
              </a:ext>
            </a:extLst>
          </p:cNvPr>
          <p:cNvSpPr txBox="1"/>
          <p:nvPr/>
        </p:nvSpPr>
        <p:spPr>
          <a:xfrm>
            <a:off x="410816" y="1736035"/>
            <a:ext cx="2332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Polígono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Estrela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Mão livre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Elipse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Retângulo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Ferramenta de preenchimento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447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6F3BE2-1915-43BA-90AD-AF60B02BA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16" y="1346982"/>
            <a:ext cx="3354035" cy="361473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8C3640-9955-4E7F-90E4-F7067B28AC98}"/>
              </a:ext>
            </a:extLst>
          </p:cNvPr>
          <p:cNvSpPr txBox="1"/>
          <p:nvPr/>
        </p:nvSpPr>
        <p:spPr>
          <a:xfrm>
            <a:off x="530087" y="1858498"/>
            <a:ext cx="2478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Polígono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Estrela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Espelhar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Elipse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Retângulo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Ferramenta de preenchimento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9D6577-BDE3-4DD3-B86C-E8A3A91B9C65}"/>
              </a:ext>
            </a:extLst>
          </p:cNvPr>
          <p:cNvSpPr txBox="1"/>
          <p:nvPr/>
        </p:nvSpPr>
        <p:spPr>
          <a:xfrm>
            <a:off x="410817" y="808383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° Mandrake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9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B0D921F-CFBA-4592-A251-81A49331F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22" y="220545"/>
            <a:ext cx="6780075" cy="639830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D9DB3B0-CBCD-4724-8D8A-B7F7193DB8DB}"/>
              </a:ext>
            </a:extLst>
          </p:cNvPr>
          <p:cNvSpPr txBox="1"/>
          <p:nvPr/>
        </p:nvSpPr>
        <p:spPr>
          <a:xfrm>
            <a:off x="450574" y="702365"/>
            <a:ext cx="405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3° Pelúcia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A27FA10-A7E5-4361-A9D1-BB8D182A86C0}"/>
              </a:ext>
            </a:extLst>
          </p:cNvPr>
          <p:cNvSpPr txBox="1"/>
          <p:nvPr/>
        </p:nvSpPr>
        <p:spPr>
          <a:xfrm>
            <a:off x="609599" y="1855304"/>
            <a:ext cx="2372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Elipse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Espelhar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Ferramenta de preenchimento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945105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</TotalTime>
  <Words>35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</dc:creator>
  <cp:lastModifiedBy>Usuário</cp:lastModifiedBy>
  <cp:revision>5</cp:revision>
  <dcterms:created xsi:type="dcterms:W3CDTF">2017-09-14T19:25:59Z</dcterms:created>
  <dcterms:modified xsi:type="dcterms:W3CDTF">2017-09-14T20:05:12Z</dcterms:modified>
</cp:coreProperties>
</file>