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5" r:id="rId2"/>
    <p:sldId id="260" r:id="rId3"/>
    <p:sldId id="317" r:id="rId4"/>
    <p:sldId id="320" r:id="rId5"/>
    <p:sldId id="310" r:id="rId6"/>
    <p:sldId id="319" r:id="rId7"/>
    <p:sldId id="312" r:id="rId8"/>
    <p:sldId id="311" r:id="rId9"/>
    <p:sldId id="313" r:id="rId10"/>
    <p:sldId id="315" r:id="rId11"/>
    <p:sldId id="316" r:id="rId12"/>
    <p:sldId id="266" r:id="rId13"/>
    <p:sldId id="307" r:id="rId14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3F258-3422-4F86-9DB3-C8BA4012DBEB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4939C-C5C4-468E-9CFC-A00D7451BC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6E04-AAC8-4E94-9A5B-AEB4C95A35E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6" y="2130921"/>
            <a:ext cx="10361851" cy="147036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7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54B2-C7BE-4B28-BE91-F8EEBF172554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6F18-B7CD-4008-939C-72055C9FC107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4" y="274702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6" y="274702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F008-B590-42A3-85E6-4CAB9235E2FA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7732-E985-461D-835D-0C989605F7B5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61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61" y="2907388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F710-4CA2-4295-982D-13072DB3492B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4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8" y="1600574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3BC3-0CD4-4B38-BAAC-9C6459AAE75E}" type="datetime1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471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2" y="1535471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2" y="2175380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F4C4-AAE2-40CD-8A37-6F994BFC5F3D}" type="datetime1">
              <a:rPr lang="pt-BR" smtClean="0"/>
              <a:t>07/03/2018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941-A25F-4C6C-9082-1522A0E70343}" type="datetime1">
              <a:rPr lang="pt-BR" smtClean="0"/>
              <a:t>07/03/2018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9E4-8B1C-43A2-8910-C7E70EB9BDAE}" type="datetime1">
              <a:rPr lang="pt-BR" smtClean="0"/>
              <a:t>07/03/2018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3" y="273114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7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3" y="1435438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7F1-5A5E-4633-AE96-B81E361BA5DE}" type="datetime1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DB-B1BA-4C27-9111-A315DF20BE54}" type="datetime1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574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9FCF-BF00-48BB-859C-49094D5C98A0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63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D2CD-83E2-496D-BDC2-6409FAACAE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" y="1701203"/>
            <a:ext cx="12190413" cy="26649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2205308"/>
            <a:ext cx="12190413" cy="151251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pt-B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Folhas de Estilo </a:t>
            </a:r>
            <a:r>
              <a:rPr lang="pt-BR" sz="40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XSL</a:t>
            </a:r>
          </a:p>
          <a:p>
            <a:pPr>
              <a:defRPr/>
            </a:pPr>
            <a:r>
              <a:rPr lang="pt-B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Estilizando documentos XML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828562" y="4653930"/>
            <a:ext cx="8533289" cy="8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 Condensed" pitchFamily="2" charset="0"/>
                <a:ea typeface="Roboto Condensed" pitchFamily="2" charset="0"/>
              </a:rPr>
              <a:t>Prof. Tiago A. Silva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&amp; Prof. Maurício Neves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846737" y="5950658"/>
            <a:ext cx="8533289" cy="64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www.tiago.blog.br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41988" name="Picture 4" descr="http://www.clicviagem.com.br/public/img/tutorial/computad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646" y="4503398"/>
            <a:ext cx="1990750" cy="1735358"/>
          </a:xfrm>
          <a:prstGeom prst="rect">
            <a:avLst/>
          </a:prstGeom>
          <a:noFill/>
        </p:spPr>
      </p:pic>
      <p:pic>
        <p:nvPicPr>
          <p:cNvPr id="11" name="Picture 2" descr="http://cdn1.sempretops.com/wp-content/uploads/etec7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1313" y="333450"/>
            <a:ext cx="4247786" cy="15416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828562" y="3789834"/>
            <a:ext cx="8533289" cy="8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t-B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DESIGN E DESENVOLVIMENTO DE WEBSITES II</a:t>
            </a:r>
          </a:p>
        </p:txBody>
      </p:sp>
      <p:pic>
        <p:nvPicPr>
          <p:cNvPr id="12" name="Picture 6" descr="https://s-media-cache-ak0.pinimg.com/736x/b1/b2/c2/b1b2c2e6d3aeb8d1b60272b0af3adcdf--online-presentation-tools-online.jpg">
            <a:extLst>
              <a:ext uri="{FF2B5EF4-FFF2-40B4-BE49-F238E27FC236}">
                <a16:creationId xmlns:a16="http://schemas.microsoft.com/office/drawing/2014/main" id="{E307961B-2884-4651-856B-E8C9CB1C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670" y="4509122"/>
            <a:ext cx="1816131" cy="14401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SORT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D2D4CB-938E-4A5E-B73F-383D2DA7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09" y="1290987"/>
            <a:ext cx="4733002" cy="543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0F14D7-E0F2-4DE7-8B17-2C89E8CD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04" y="0"/>
            <a:ext cx="3703127" cy="655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5386403F-BE62-40EA-BA58-2325FAC8C901}"/>
              </a:ext>
            </a:extLst>
          </p:cNvPr>
          <p:cNvSpPr/>
          <p:nvPr/>
        </p:nvSpPr>
        <p:spPr>
          <a:xfrm rot="2042366">
            <a:off x="1255807" y="3600873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8C4A176-C03F-4CB7-BC7C-93D97DA67FE6}"/>
              </a:ext>
            </a:extLst>
          </p:cNvPr>
          <p:cNvSpPr/>
          <p:nvPr/>
        </p:nvSpPr>
        <p:spPr>
          <a:xfrm>
            <a:off x="5447134" y="2054537"/>
            <a:ext cx="2074170" cy="20162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FICARÁ NO NOVEGADOR</a:t>
            </a:r>
          </a:p>
        </p:txBody>
      </p:sp>
    </p:spTree>
    <p:extLst>
      <p:ext uri="{BB962C8B-B14F-4D97-AF65-F5344CB8AC3E}">
        <p14:creationId xmlns:p14="http://schemas.microsoft.com/office/powerpoint/2010/main" val="36122024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IF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E2A9FCF-43D0-42E5-9EB3-39592DFF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0F05F7-AD12-4882-B77E-B347BCDB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" y="1066940"/>
            <a:ext cx="4682412" cy="565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6A99E32-7516-4FA8-B230-4CDFA866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57" y="1648204"/>
            <a:ext cx="4682411" cy="460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93165BD-7A65-485C-9349-FDA0FCB6B883}"/>
              </a:ext>
            </a:extLst>
          </p:cNvPr>
          <p:cNvSpPr/>
          <p:nvPr/>
        </p:nvSpPr>
        <p:spPr>
          <a:xfrm rot="2042366">
            <a:off x="391711" y="3339365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B11D438-5DE0-462E-8038-92DE09712879}"/>
              </a:ext>
            </a:extLst>
          </p:cNvPr>
          <p:cNvSpPr/>
          <p:nvPr/>
        </p:nvSpPr>
        <p:spPr>
          <a:xfrm>
            <a:off x="4480582" y="1869271"/>
            <a:ext cx="2074170" cy="20162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FICARÁ NO NOVEGADOR</a:t>
            </a:r>
          </a:p>
        </p:txBody>
      </p:sp>
    </p:spTree>
    <p:extLst>
      <p:ext uri="{BB962C8B-B14F-4D97-AF65-F5344CB8AC3E}">
        <p14:creationId xmlns:p14="http://schemas.microsoft.com/office/powerpoint/2010/main" val="8264366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EXERCÍCIO DE FIXAÇÃO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5" y="1600574"/>
            <a:ext cx="8005965" cy="4527011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Utilize as folhas XSL para estilar e transformar os exercícios da aula passada.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Tente utilizar todas as estruturas feitas:</a:t>
            </a:r>
          </a:p>
          <a:p>
            <a:pPr lvl="1"/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Value-of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for-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each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if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templates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6" name="Picture 4" descr="http://www.clicviagem.com.br/public/img/tutorial/computad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5526" y="3573810"/>
            <a:ext cx="2653988" cy="2313810"/>
          </a:xfrm>
          <a:prstGeom prst="rect">
            <a:avLst/>
          </a:prstGeom>
          <a:noFill/>
        </p:spPr>
      </p:pic>
      <p:sp>
        <p:nvSpPr>
          <p:cNvPr id="8" name="Texto explicativo em forma de nuvem 7"/>
          <p:cNvSpPr/>
          <p:nvPr/>
        </p:nvSpPr>
        <p:spPr>
          <a:xfrm>
            <a:off x="8399462" y="1053530"/>
            <a:ext cx="3790951" cy="2016224"/>
          </a:xfrm>
          <a:prstGeom prst="cloudCallout">
            <a:avLst>
              <a:gd name="adj1" fmla="val 12901"/>
              <a:gd name="adj2" fmla="val 7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  <a:cs typeface="Courier New" pitchFamily="49" charset="0"/>
              </a:rPr>
              <a:t>Onde eu vou utilizar isso?</a:t>
            </a: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14287" y="1773610"/>
            <a:ext cx="10361851" cy="1470026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OBRIGADO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2026413" y="3261370"/>
            <a:ext cx="8533289" cy="1752600"/>
          </a:xfrm>
        </p:spPr>
        <p:txBody>
          <a:bodyPr/>
          <a:lstStyle/>
          <a:p>
            <a:r>
              <a:rPr lang="pt-BR" sz="4000" b="1" dirty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</a:rPr>
              <a:t>tiago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@tiago.blog.br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www.tiago.blog.br</a:t>
            </a:r>
          </a:p>
        </p:txBody>
      </p:sp>
    </p:spTree>
    <p:extLst>
      <p:ext uri="{BB962C8B-B14F-4D97-AF65-F5344CB8AC3E}">
        <p14:creationId xmlns:p14="http://schemas.microsoft.com/office/powerpoint/2010/main" val="22391878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INTRODUÇÃO</a:t>
            </a:r>
          </a:p>
        </p:txBody>
      </p:sp>
      <p:pic>
        <p:nvPicPr>
          <p:cNvPr id="6146" name="Picture 2" descr="http://www.sindenel.com.br/imagens/BONECOS/400_F_14426746_3DK3K5jwDvp83zpeXua456rSgJS1N0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119542" y="1269554"/>
            <a:ext cx="3024336" cy="3810000"/>
          </a:xfrm>
          <a:prstGeom prst="rect">
            <a:avLst/>
          </a:prstGeom>
          <a:noFill/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5" y="1413570"/>
            <a:ext cx="10886281" cy="48245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NESTA AULA VEREMOS:</a:t>
            </a:r>
          </a:p>
          <a:p>
            <a:pPr lvl="1">
              <a:spcBef>
                <a:spcPts val="0"/>
              </a:spcBef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que é a XLS?</a:t>
            </a:r>
          </a:p>
          <a:p>
            <a:pPr lvl="1">
              <a:spcBef>
                <a:spcPts val="0"/>
              </a:spcBef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Como carregar um arquivo XML no HTML?</a:t>
            </a:r>
          </a:p>
          <a:p>
            <a:pPr lvl="1">
              <a:spcBef>
                <a:spcPts val="0"/>
              </a:spcBef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Estruturas Condicionais e de Repetição</a:t>
            </a:r>
          </a:p>
          <a:p>
            <a:pPr lvl="1">
              <a:spcBef>
                <a:spcPts val="0"/>
              </a:spcBef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Exercícios de fixação.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XML, XSL, XSLT, X-Path </a:t>
            </a:r>
          </a:p>
        </p:txBody>
      </p:sp>
      <p:pic>
        <p:nvPicPr>
          <p:cNvPr id="6146" name="Picture 2" descr="http://www.sindenel.com.br/imagens/BONECOS/400_F_14426746_3DK3K5jwDvp83zpeXua456rSgJS1N0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119542" y="1269554"/>
            <a:ext cx="3024336" cy="3810000"/>
          </a:xfrm>
          <a:prstGeom prst="rect">
            <a:avLst/>
          </a:prstGeom>
          <a:noFill/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5" y="1413570"/>
            <a:ext cx="10886281" cy="48245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NESTA AULA VEREMOS:</a:t>
            </a:r>
          </a:p>
          <a:p>
            <a:pPr lvl="1">
              <a:spcBef>
                <a:spcPts val="0"/>
              </a:spcBef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XSL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eXtensible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Stylesheet Language) é 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estilo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para o XML.</a:t>
            </a:r>
          </a:p>
          <a:p>
            <a:pPr lvl="1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XSLT é “a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transformação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do XML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HTML”.</a:t>
            </a:r>
          </a:p>
          <a:p>
            <a:pPr lvl="1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X-Path é a forma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navegar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entre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nós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do XML.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362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QUAIS SERÃO OS ARQUIVOS?</a:t>
            </a:r>
          </a:p>
        </p:txBody>
      </p:sp>
      <p:pic>
        <p:nvPicPr>
          <p:cNvPr id="6146" name="Picture 2" descr="http://www.sindenel.com.br/imagens/BONECOS/400_F_14426746_3DK3K5jwDvp83zpeXua456rSgJS1N0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119542" y="1269554"/>
            <a:ext cx="3024336" cy="3810000"/>
          </a:xfrm>
          <a:prstGeom prst="rect">
            <a:avLst/>
          </a:prstGeom>
          <a:noFill/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5" y="1413570"/>
            <a:ext cx="10886281" cy="48245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COMO FAZER?</a:t>
            </a:r>
          </a:p>
          <a:p>
            <a:pPr lvl="1">
              <a:spcBef>
                <a:spcPts val="0"/>
              </a:spcBef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arquivo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.xml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que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será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estilizado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lvl="1">
              <a:spcBef>
                <a:spcPts val="0"/>
              </a:spcBef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arquivo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xsl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que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terá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:</a:t>
            </a:r>
          </a:p>
          <a:p>
            <a:pPr lvl="2">
              <a:spcBef>
                <a:spcPts val="0"/>
              </a:spcBef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estrutura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de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como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o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arquivo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.xml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ficará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Algumas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regras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filtros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estruturas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condicionais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e de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repetição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06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DOCUMENTO XSL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E2A9FCF-43D0-42E5-9EB3-39592DFF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1A6A57-3952-4ADE-B936-60E6E3E1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95" y="1292112"/>
            <a:ext cx="8281038" cy="529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AEF388-E316-4CA0-BBC4-637A20BD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430" y="2128818"/>
            <a:ext cx="3686175" cy="463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76A9EBB-51C8-43D3-945D-1D50373C6E36}"/>
              </a:ext>
            </a:extLst>
          </p:cNvPr>
          <p:cNvSpPr/>
          <p:nvPr/>
        </p:nvSpPr>
        <p:spPr>
          <a:xfrm rot="12701472">
            <a:off x="3625003" y="1872866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87226A0-21D0-41A0-8226-8BC515833E99}"/>
              </a:ext>
            </a:extLst>
          </p:cNvPr>
          <p:cNvSpPr/>
          <p:nvPr/>
        </p:nvSpPr>
        <p:spPr>
          <a:xfrm>
            <a:off x="6095206" y="3573810"/>
            <a:ext cx="2074170" cy="20162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FICARÁ NO NOVEGADOR</a:t>
            </a: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FA406D7-13D0-45BB-BA32-887B367D1130}"/>
              </a:ext>
            </a:extLst>
          </p:cNvPr>
          <p:cNvSpPr/>
          <p:nvPr/>
        </p:nvSpPr>
        <p:spPr>
          <a:xfrm>
            <a:off x="9106462" y="732003"/>
            <a:ext cx="2506055" cy="1292619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ARQUIVO XML ABERTO NO FIREFOX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192688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COMO FAÇO O VÍNCULO?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E2A9FCF-43D0-42E5-9EB3-39592DFF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A8965D-250C-4259-8B79-9E13150D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04" y="1600574"/>
            <a:ext cx="9071040" cy="4527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02D80DE-344D-46FB-A52D-248B59533E54}"/>
              </a:ext>
            </a:extLst>
          </p:cNvPr>
          <p:cNvSpPr/>
          <p:nvPr/>
        </p:nvSpPr>
        <p:spPr>
          <a:xfrm rot="12701472">
            <a:off x="9758068" y="2646344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296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TEMPLATE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E2A9FCF-43D0-42E5-9EB3-39592DFF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6D12B1-D697-4FE3-8D88-E9CBF689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24" y="1470501"/>
            <a:ext cx="5164410" cy="513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EC35851-F1EC-4A19-AD47-F94C43F2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42" y="1648204"/>
            <a:ext cx="3860297" cy="3675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99D4E8A-D2E7-48D3-8E75-178D7C888BC2}"/>
              </a:ext>
            </a:extLst>
          </p:cNvPr>
          <p:cNvSpPr/>
          <p:nvPr/>
        </p:nvSpPr>
        <p:spPr>
          <a:xfrm rot="12701472">
            <a:off x="3774465" y="2214296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36EE500-8549-4DFB-ACA4-AD5EF9013B19}"/>
              </a:ext>
            </a:extLst>
          </p:cNvPr>
          <p:cNvSpPr/>
          <p:nvPr/>
        </p:nvSpPr>
        <p:spPr>
          <a:xfrm>
            <a:off x="5330849" y="3987141"/>
            <a:ext cx="2074170" cy="20162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FICARÁ NO NOVEGADOR</a:t>
            </a:r>
          </a:p>
        </p:txBody>
      </p:sp>
    </p:spTree>
    <p:extLst>
      <p:ext uri="{BB962C8B-B14F-4D97-AF65-F5344CB8AC3E}">
        <p14:creationId xmlns:p14="http://schemas.microsoft.com/office/powerpoint/2010/main" val="1487402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VALUE-OF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E2A9FCF-43D0-42E5-9EB3-39592DFF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6B7049-2D5C-4349-815F-649C6992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" y="1389525"/>
            <a:ext cx="6840760" cy="533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B9F2C5-C383-48AB-A585-DF88EFBD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398" y="2220432"/>
            <a:ext cx="3241154" cy="30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1681BE9-5939-45B2-908B-05D44A0B3E82}"/>
              </a:ext>
            </a:extLst>
          </p:cNvPr>
          <p:cNvSpPr/>
          <p:nvPr/>
        </p:nvSpPr>
        <p:spPr>
          <a:xfrm rot="8484587">
            <a:off x="3343982" y="3824185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0049127-D10C-42D8-A9B5-070DD555F117}"/>
              </a:ext>
            </a:extLst>
          </p:cNvPr>
          <p:cNvSpPr/>
          <p:nvPr/>
        </p:nvSpPr>
        <p:spPr>
          <a:xfrm>
            <a:off x="5807174" y="2421682"/>
            <a:ext cx="2074170" cy="20162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FICARÁ NO NOVEGADOR</a:t>
            </a:r>
          </a:p>
        </p:txBody>
      </p:sp>
    </p:spTree>
    <p:extLst>
      <p:ext uri="{BB962C8B-B14F-4D97-AF65-F5344CB8AC3E}">
        <p14:creationId xmlns:p14="http://schemas.microsoft.com/office/powerpoint/2010/main" val="26170153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FOR-EACH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E2A9FCF-43D0-42E5-9EB3-39592DFF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76A70B-AD59-429C-9097-43D50A69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" y="1187023"/>
            <a:ext cx="5544616" cy="5647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628567-D2EF-4CCB-B4AD-B80F89F1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94" y="1187023"/>
            <a:ext cx="4436961" cy="474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C343063-F744-4121-BB38-D184B12302C5}"/>
              </a:ext>
            </a:extLst>
          </p:cNvPr>
          <p:cNvSpPr/>
          <p:nvPr/>
        </p:nvSpPr>
        <p:spPr>
          <a:xfrm rot="8484587">
            <a:off x="3776031" y="3248120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6710541-7037-4A6A-8792-6F75EDF86DB4}"/>
              </a:ext>
            </a:extLst>
          </p:cNvPr>
          <p:cNvSpPr/>
          <p:nvPr/>
        </p:nvSpPr>
        <p:spPr>
          <a:xfrm rot="12802839">
            <a:off x="2899539" y="5456937"/>
            <a:ext cx="1080120" cy="792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0542AAC-8A6B-4BD3-BD77-22EB14E2F30B}"/>
              </a:ext>
            </a:extLst>
          </p:cNvPr>
          <p:cNvSpPr/>
          <p:nvPr/>
        </p:nvSpPr>
        <p:spPr>
          <a:xfrm>
            <a:off x="5058121" y="1875018"/>
            <a:ext cx="2074170" cy="20162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FICARÁ NO NOVEGADOR</a:t>
            </a:r>
          </a:p>
        </p:txBody>
      </p:sp>
    </p:spTree>
    <p:extLst>
      <p:ext uri="{BB962C8B-B14F-4D97-AF65-F5344CB8AC3E}">
        <p14:creationId xmlns:p14="http://schemas.microsoft.com/office/powerpoint/2010/main" val="2744263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6342</TotalTime>
  <Words>322</Words>
  <Application>Microsoft Office PowerPoint</Application>
  <PresentationFormat>Personalizar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Exo</vt:lpstr>
      <vt:lpstr>Roboto Condensed</vt:lpstr>
      <vt:lpstr>Tema do Office</vt:lpstr>
      <vt:lpstr>Apresentação do PowerPoint</vt:lpstr>
      <vt:lpstr>INTRODUÇÃO</vt:lpstr>
      <vt:lpstr>XML, XSL, XSLT, X-Path </vt:lpstr>
      <vt:lpstr>QUAIS SERÃO OS ARQUIVOS?</vt:lpstr>
      <vt:lpstr>DOCUMENTO XSL</vt:lpstr>
      <vt:lpstr>COMO FAÇO O VÍNCULO?</vt:lpstr>
      <vt:lpstr>TEMPLATE</vt:lpstr>
      <vt:lpstr>VALUE-OF</vt:lpstr>
      <vt:lpstr>FOR-EACH</vt:lpstr>
      <vt:lpstr>SORT</vt:lpstr>
      <vt:lpstr>IF</vt:lpstr>
      <vt:lpstr>EXERCÍCIO DE FIXAÇÃO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Tiago Silva</dc:creator>
  <cp:lastModifiedBy>Tiago Antonio da Silva</cp:lastModifiedBy>
  <cp:revision>437</cp:revision>
  <dcterms:created xsi:type="dcterms:W3CDTF">2016-12-16T11:10:21Z</dcterms:created>
  <dcterms:modified xsi:type="dcterms:W3CDTF">2018-03-07T19:16:08Z</dcterms:modified>
</cp:coreProperties>
</file>