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86" r:id="rId6"/>
    <p:sldId id="274" r:id="rId7"/>
    <p:sldId id="28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E79E-8DCE-4107-B7E6-19E0347B450B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D3EB7-81A5-4628-9ADA-F0BED6F638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yntax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yntax.as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howto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https://www.w3schools.com/css/css_syntax.asp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https://www.w3schools.com/css/css_syntax.asp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3"/>
              </a:rPr>
              <a:t>https://www.w3schools.com/css/css_howto.asp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D3EB7-81A5-4628-9ADA-F0BED6F638D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B05D-CAFD-4AF9-98BB-DB99790C84F1}" type="datetimeFigureOut">
              <a:rPr lang="pt-BR" smtClean="0"/>
              <a:pPr/>
              <a:t>06/04/2019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78EF-7BBA-471C-8AA8-D97A7F780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09962" y="2273301"/>
            <a:ext cx="5348252" cy="2012955"/>
          </a:xfrm>
        </p:spPr>
        <p:txBody>
          <a:bodyPr>
            <a:normAutofit/>
          </a:bodyPr>
          <a:lstStyle/>
          <a:p>
            <a:r>
              <a:rPr lang="pt-BR" sz="7000" dirty="0" err="1" smtClean="0">
                <a:latin typeface="Agency FB" pitchFamily="34" charset="0"/>
              </a:rPr>
              <a:t>Front-end</a:t>
            </a:r>
            <a:endParaRPr lang="pt-BR" sz="7000" dirty="0">
              <a:latin typeface="Agency FB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5929330"/>
            <a:ext cx="6400800" cy="752468"/>
          </a:xfrm>
        </p:spPr>
        <p:txBody>
          <a:bodyPr>
            <a:normAutofit/>
          </a:bodyPr>
          <a:lstStyle/>
          <a:p>
            <a:r>
              <a:rPr lang="pt-BR" sz="1400" dirty="0" smtClean="0"/>
              <a:t>Rafael Souza da Silva</a:t>
            </a:r>
          </a:p>
          <a:p>
            <a:r>
              <a:rPr lang="pt-BR" sz="1400" dirty="0" smtClean="0"/>
              <a:t>rafael.souza.silva@hotmail.com.br</a:t>
            </a:r>
            <a:endParaRPr lang="pt-BR" sz="14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7929586" y="214290"/>
            <a:ext cx="1042950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Aula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Resultado de imagem para front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50" y="2214554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CSS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CSS significa </a:t>
            </a:r>
            <a:r>
              <a:rPr lang="pt-BR" sz="1800" dirty="0" err="1" smtClean="0"/>
              <a:t>Cascading</a:t>
            </a:r>
            <a:r>
              <a:rPr lang="pt-BR" sz="1800" dirty="0" smtClean="0"/>
              <a:t> Style </a:t>
            </a:r>
            <a:r>
              <a:rPr lang="pt-BR" sz="1800" dirty="0" err="1" smtClean="0"/>
              <a:t>Sheets</a:t>
            </a:r>
            <a:r>
              <a:rPr lang="pt-BR" sz="1800" dirty="0" smtClean="0"/>
              <a:t> que, traduzido para o português, </a:t>
            </a:r>
            <a:r>
              <a:rPr lang="pt-BR" sz="1800" dirty="0" smtClean="0"/>
              <a:t>é Folha </a:t>
            </a:r>
            <a:r>
              <a:rPr lang="pt-BR" sz="1800" dirty="0" smtClean="0"/>
              <a:t>de Estilo em Cascatas</a:t>
            </a:r>
            <a:r>
              <a:rPr lang="pt-BR" sz="1800" dirty="0" smtClean="0"/>
              <a:t>.</a:t>
            </a:r>
            <a:endParaRPr lang="pt-BR" sz="1800" dirty="0" smtClean="0"/>
          </a:p>
          <a:p>
            <a:pPr algn="just">
              <a:buNone/>
            </a:pPr>
            <a:r>
              <a:rPr lang="pt-BR" sz="1800" dirty="0" smtClean="0"/>
              <a:t>É uma linguagem que utilizamos juntame</a:t>
            </a:r>
            <a:r>
              <a:rPr lang="pt-BR" sz="1800" dirty="0" smtClean="0"/>
              <a:t>nte ao HTML para darmos estilo aos nossos elementos da tela, no papel ou em outras mídias, ela descreve como os elementos HTML devem ser apresentados.</a:t>
            </a:r>
            <a:endParaRPr lang="pt-BR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sintaxe é feita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 um seletor e um bloco de declaração.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baseline="0" dirty="0" smtClean="0"/>
              <a:t>O</a:t>
            </a:r>
            <a:r>
              <a:rPr lang="pt-BR" dirty="0" smtClean="0"/>
              <a:t> seletor indica qual elemento do HTML será estilizado.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bloco de declaração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composto por uma ou mais declarações, usando “;” ponto e virgula para separar um do outro</a:t>
            </a:r>
            <a:r>
              <a:rPr lang="pt-BR" dirty="0" smtClean="0"/>
              <a:t>.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 smtClean="0"/>
              <a:t>A declaração é composta por uma propriedade e um valor.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pt-BR" dirty="0" smtClean="0"/>
          </a:p>
          <a:p>
            <a:pPr marL="342900" indent="-342900" algn="just">
              <a:spcBef>
                <a:spcPct val="20000"/>
              </a:spcBef>
            </a:pPr>
            <a:endParaRPr lang="pt-BR" dirty="0" smtClean="0"/>
          </a:p>
          <a:p>
            <a:pPr marL="342900" indent="-342900" algn="just">
              <a:spcBef>
                <a:spcPct val="20000"/>
              </a:spcBef>
            </a:pPr>
            <a:endParaRPr lang="pt-BR" dirty="0" smtClean="0"/>
          </a:p>
          <a:p>
            <a:pPr marL="342900" indent="-342900" algn="just">
              <a:spcBef>
                <a:spcPct val="20000"/>
              </a:spcBef>
            </a:pPr>
            <a:endParaRPr lang="pt-BR" dirty="0" smtClean="0"/>
          </a:p>
          <a:p>
            <a:pPr marL="342900" indent="-342900" algn="just">
              <a:spcBef>
                <a:spcPct val="20000"/>
              </a:spcBef>
            </a:pPr>
            <a:endParaRPr lang="pt-BR" dirty="0" smtClean="0"/>
          </a:p>
          <a:p>
            <a:pPr marL="342900" indent="-342900" algn="just">
              <a:spcBef>
                <a:spcPct val="20000"/>
              </a:spcBef>
            </a:pPr>
            <a:r>
              <a:rPr lang="pt-BR" dirty="0" smtClean="0"/>
              <a:t>Exemplo:</a:t>
            </a:r>
            <a:endParaRPr lang="pt-BR" dirty="0" smtClean="0"/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pt-BR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Sintaxe do CSS</a:t>
            </a:r>
            <a:endParaRPr lang="pt-BR" dirty="0">
              <a:latin typeface="Agency FB" pitchFamily="34" charset="0"/>
            </a:endParaRPr>
          </a:p>
        </p:txBody>
      </p:sp>
      <p:pic>
        <p:nvPicPr>
          <p:cNvPr id="46082" name="Picture 2" descr="Seletor de C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286124"/>
            <a:ext cx="5419725" cy="1133476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7984" y="5143512"/>
            <a:ext cx="2612710" cy="123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Seletores CSS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Os seletores CSS são usados ​​para "localizar" (ou selecionar) elementos HTML com base no nome, ID, classe, atributo e mais do elemento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>
                <a:latin typeface="+mj-lt"/>
              </a:rPr>
              <a:t>Seletor de elemento: </a:t>
            </a:r>
            <a:r>
              <a:rPr lang="pt-BR" sz="1800" dirty="0" smtClean="0"/>
              <a:t>O seletor de elemento seleciona elementos com base no nome do </a:t>
            </a:r>
            <a:r>
              <a:rPr lang="pt-BR" sz="1800" dirty="0" smtClean="0"/>
              <a:t>elemento, como exemplo, podemos manipular todos os parágrafos, fazendo menção a </a:t>
            </a:r>
            <a:r>
              <a:rPr lang="pt-BR" sz="1800" dirty="0" err="1" smtClean="0"/>
              <a:t>tag</a:t>
            </a:r>
            <a:r>
              <a:rPr lang="pt-BR" sz="1800" dirty="0" smtClean="0"/>
              <a:t> “p”.</a:t>
            </a:r>
          </a:p>
          <a:p>
            <a:pPr algn="just"/>
            <a:r>
              <a:rPr lang="pt-BR" sz="1800" dirty="0" smtClean="0"/>
              <a:t>Seletor id: </a:t>
            </a:r>
            <a:r>
              <a:rPr lang="pt-BR" sz="1800" dirty="0" smtClean="0"/>
              <a:t> seletor de id usa o atributo id de um elemento HTML para selecionar um elemento </a:t>
            </a:r>
            <a:r>
              <a:rPr lang="pt-BR" sz="1800" dirty="0" smtClean="0"/>
              <a:t>específico (deve ser único dentro da página).</a:t>
            </a:r>
          </a:p>
          <a:p>
            <a:pPr algn="just"/>
            <a:r>
              <a:rPr lang="pt-BR" sz="1800" dirty="0" smtClean="0"/>
              <a:t>Seletor </a:t>
            </a:r>
            <a:r>
              <a:rPr lang="pt-BR" sz="1800" dirty="0" err="1" smtClean="0"/>
              <a:t>class</a:t>
            </a:r>
            <a:r>
              <a:rPr lang="pt-BR" sz="1800" dirty="0" smtClean="0"/>
              <a:t>: </a:t>
            </a:r>
            <a:r>
              <a:rPr lang="pt-BR" sz="1800" dirty="0" smtClean="0"/>
              <a:t>O seletor de classes seleciona elementos com um atributo de classe </a:t>
            </a:r>
            <a:r>
              <a:rPr lang="pt-BR" sz="1800" dirty="0" smtClean="0"/>
              <a:t>específico (podemos ter mais de um na página).</a:t>
            </a:r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>
              <a:buNone/>
            </a:pPr>
            <a:endParaRPr lang="pt-BR" sz="1800" dirty="0" smtClean="0"/>
          </a:p>
          <a:p>
            <a:pPr algn="just"/>
            <a:endParaRPr lang="pt-BR" sz="1800" dirty="0" smtClean="0">
              <a:latin typeface="+mj-lt"/>
            </a:endParaRP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429264"/>
            <a:ext cx="20097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5429264"/>
            <a:ext cx="1943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6367" y="5429264"/>
            <a:ext cx="1914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Comentários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No </a:t>
            </a:r>
            <a:r>
              <a:rPr lang="pt-BR" sz="1800" dirty="0" smtClean="0"/>
              <a:t>CSS você </a:t>
            </a:r>
            <a:r>
              <a:rPr lang="pt-BR" sz="1800" dirty="0" smtClean="0"/>
              <a:t>pode adicionar comentários em sua página, </a:t>
            </a:r>
            <a:r>
              <a:rPr lang="pt-BR" sz="1800" dirty="0" smtClean="0"/>
              <a:t>da seguinte forma:</a:t>
            </a:r>
          </a:p>
          <a:p>
            <a:pPr algn="just">
              <a:buNone/>
            </a:pPr>
            <a:r>
              <a:rPr lang="pt-BR" sz="1800" dirty="0" smtClean="0"/>
              <a:t>(Esses trechos são ignorados pelo navegador).</a:t>
            </a:r>
            <a:endParaRPr lang="pt-BR" sz="1800" dirty="0" smtClean="0"/>
          </a:p>
          <a:p>
            <a:pPr algn="just">
              <a:buNone/>
            </a:pPr>
            <a:endParaRPr lang="pt-BR" sz="1800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428868"/>
            <a:ext cx="5883183" cy="48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Maneiras de usar o CSS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1800" dirty="0" smtClean="0"/>
              <a:t>Temos 3 maneiras de usar o CSS dentro de nossas páginas HTML:</a:t>
            </a:r>
          </a:p>
          <a:p>
            <a:pPr algn="just"/>
            <a:r>
              <a:rPr lang="pt-BR" sz="1800" dirty="0" smtClean="0"/>
              <a:t>Externo: Fazemos menção a um arquivo CSS, onde conterá todo nosso código CSS, a referência é adicionada no </a:t>
            </a:r>
            <a:r>
              <a:rPr lang="pt-BR" sz="1800" dirty="0" err="1" smtClean="0"/>
              <a:t>head</a:t>
            </a:r>
            <a:r>
              <a:rPr lang="pt-BR" sz="1800" dirty="0" smtClean="0"/>
              <a:t> do HTML.</a:t>
            </a:r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Interno: Adicionamos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&lt;style&gt; dentro do </a:t>
            </a:r>
            <a:r>
              <a:rPr lang="pt-BR" sz="1800" dirty="0" err="1" smtClean="0"/>
              <a:t>head</a:t>
            </a:r>
            <a:r>
              <a:rPr lang="pt-BR" sz="1800" dirty="0" smtClean="0"/>
              <a:t>, e adicionamos nosso código CSS ali.</a:t>
            </a:r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err="1" smtClean="0"/>
              <a:t>Inline</a:t>
            </a:r>
            <a:r>
              <a:rPr lang="pt-BR" sz="1800" dirty="0" smtClean="0"/>
              <a:t>: Adicionamos o estilo a um único elemento, em uma propriedade dentro da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html</a:t>
            </a:r>
            <a:r>
              <a:rPr lang="pt-BR" sz="1800" dirty="0" smtClean="0"/>
              <a:t>.</a:t>
            </a:r>
          </a:p>
          <a:p>
            <a:pPr algn="just"/>
            <a:endParaRPr lang="pt-PT" sz="1800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428868"/>
            <a:ext cx="6036558" cy="85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upo 7"/>
          <p:cNvGrpSpPr/>
          <p:nvPr/>
        </p:nvGrpSpPr>
        <p:grpSpPr>
          <a:xfrm>
            <a:off x="2857488" y="3857628"/>
            <a:ext cx="2276475" cy="1714512"/>
            <a:chOff x="2285984" y="3857628"/>
            <a:chExt cx="2276475" cy="1714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/>
            <a:srcRect b="56335"/>
            <a:stretch>
              <a:fillRect/>
            </a:stretch>
          </p:blipFill>
          <p:spPr bwMode="auto">
            <a:xfrm>
              <a:off x="2285984" y="3857628"/>
              <a:ext cx="2276475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 t="82192"/>
            <a:stretch>
              <a:fillRect/>
            </a:stretch>
          </p:blipFill>
          <p:spPr bwMode="auto">
            <a:xfrm>
              <a:off x="2285984" y="5076856"/>
              <a:ext cx="2276475" cy="49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6286520"/>
            <a:ext cx="6951319" cy="35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gency FB" pitchFamily="34" charset="0"/>
              </a:rPr>
              <a:t>Ordem em cascata</a:t>
            </a:r>
            <a:endParaRPr lang="pt-BR" dirty="0">
              <a:latin typeface="Agency FB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Qual estilo será usado quando houver mais de um estilo especificado para um elemento HTML?</a:t>
            </a:r>
          </a:p>
          <a:p>
            <a:pPr>
              <a:buNone/>
            </a:pPr>
            <a:r>
              <a:rPr lang="pt-BR" sz="1800" dirty="0" smtClean="0"/>
              <a:t>Todos os estilos de uma página serão "colocados em cascata" em uma nova folha de estilo "virtual" pelas regras a seguir, em que o número um tem a prioridade mais alta:</a:t>
            </a:r>
          </a:p>
          <a:p>
            <a:r>
              <a:rPr lang="pt-BR" sz="1800" dirty="0" smtClean="0"/>
              <a:t>Estilo </a:t>
            </a:r>
            <a:r>
              <a:rPr lang="pt-BR" sz="1800" dirty="0" err="1" smtClean="0"/>
              <a:t>Inline</a:t>
            </a:r>
            <a:r>
              <a:rPr lang="pt-BR" sz="1800" dirty="0" smtClean="0"/>
              <a:t> (dentro de um elemento HTML)</a:t>
            </a:r>
          </a:p>
          <a:p>
            <a:r>
              <a:rPr lang="pt-BR" sz="1800" dirty="0" smtClean="0"/>
              <a:t>Folhas de estilo externas e internas (na seção da cabeça)</a:t>
            </a:r>
          </a:p>
          <a:p>
            <a:r>
              <a:rPr lang="pt-BR" sz="1800" dirty="0" smtClean="0"/>
              <a:t>Padrão do </a:t>
            </a:r>
            <a:r>
              <a:rPr lang="pt-BR" sz="1800" dirty="0" smtClean="0"/>
              <a:t>navegador</a:t>
            </a:r>
          </a:p>
          <a:p>
            <a:pPr>
              <a:buNone/>
            </a:pPr>
            <a:endParaRPr lang="pt-BR" sz="1800" dirty="0" smtClean="0"/>
          </a:p>
          <a:p>
            <a:pPr>
              <a:buNone/>
            </a:pPr>
            <a:r>
              <a:rPr lang="pt-BR" sz="1800" dirty="0" smtClean="0"/>
              <a:t>Se tivermos também, um código que sobrescreve o outro, será mantido o que estiver declarado por último, como no exemplo abaixo, a cor do h1 será preta, e não azul:</a:t>
            </a:r>
            <a:endParaRPr lang="pt-B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4953023"/>
            <a:ext cx="13620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431</Words>
  <Application>Microsoft Office PowerPoint</Application>
  <PresentationFormat>Apresentação na tela (4:3)</PresentationFormat>
  <Paragraphs>62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Front-end</vt:lpstr>
      <vt:lpstr>CSS</vt:lpstr>
      <vt:lpstr>Sintaxe do CSS</vt:lpstr>
      <vt:lpstr>Seletores CSS</vt:lpstr>
      <vt:lpstr>Comentários</vt:lpstr>
      <vt:lpstr>Maneiras de usar o CSS</vt:lpstr>
      <vt:lpstr>Ordem em cascata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Karol</dc:creator>
  <cp:lastModifiedBy>Karol</cp:lastModifiedBy>
  <cp:revision>35</cp:revision>
  <dcterms:created xsi:type="dcterms:W3CDTF">2019-03-16T12:13:30Z</dcterms:created>
  <dcterms:modified xsi:type="dcterms:W3CDTF">2019-04-06T12:11:39Z</dcterms:modified>
</cp:coreProperties>
</file>