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4712-3BB1-4D07-8441-D7AE086082A3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C9BC-A8DB-4722-9DD0-510C75C4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7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4712-3BB1-4D07-8441-D7AE086082A3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C9BC-A8DB-4722-9DD0-510C75C4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24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4712-3BB1-4D07-8441-D7AE086082A3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C9BC-A8DB-4722-9DD0-510C75C4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74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4712-3BB1-4D07-8441-D7AE086082A3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C9BC-A8DB-4722-9DD0-510C75C4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2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4712-3BB1-4D07-8441-D7AE086082A3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C9BC-A8DB-4722-9DD0-510C75C4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4712-3BB1-4D07-8441-D7AE086082A3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C9BC-A8DB-4722-9DD0-510C75C4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86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4712-3BB1-4D07-8441-D7AE086082A3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C9BC-A8DB-4722-9DD0-510C75C4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76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4712-3BB1-4D07-8441-D7AE086082A3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C9BC-A8DB-4722-9DD0-510C75C4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83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4712-3BB1-4D07-8441-D7AE086082A3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C9BC-A8DB-4722-9DD0-510C75C4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6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4712-3BB1-4D07-8441-D7AE086082A3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C9BC-A8DB-4722-9DD0-510C75C4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23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4712-3BB1-4D07-8441-D7AE086082A3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C9BC-A8DB-4722-9DD0-510C75C4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1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4712-3BB1-4D07-8441-D7AE086082A3}" type="datetimeFigureOut">
              <a:rPr lang="pt-BR" smtClean="0"/>
              <a:t>04/06/2013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C9BC-A8DB-4722-9DD0-510C75C47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84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"/>
          <a:stretch/>
        </p:blipFill>
        <p:spPr bwMode="auto">
          <a:xfrm>
            <a:off x="-1" y="0"/>
            <a:ext cx="7473031" cy="44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283968" y="3789040"/>
            <a:ext cx="4752528" cy="181588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Login</a:t>
            </a:r>
            <a:r>
              <a:rPr lang="pt-BR" sz="2800" dirty="0" smtClean="0"/>
              <a:t> com validação no Java, usando o padrão de formulário.</a:t>
            </a:r>
            <a:endParaRPr lang="pt-BR" sz="2800" dirty="0"/>
          </a:p>
          <a:p>
            <a:endParaRPr lang="pt-BR" sz="2800" dirty="0" smtClean="0"/>
          </a:p>
          <a:p>
            <a:r>
              <a:rPr lang="pt-BR" sz="2800" dirty="0" smtClean="0"/>
              <a:t>Armazena Usuário em sessão.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5" y="711812"/>
            <a:ext cx="8853711" cy="720080"/>
          </a:xfrm>
          <a:prstGeom prst="rect">
            <a:avLst/>
          </a:prstGeom>
          <a:noFill/>
          <a:ln>
            <a:noFill/>
          </a:ln>
          <a:effectLst>
            <a:glow rad="762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677018"/>
            <a:ext cx="7848872" cy="56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1853170"/>
            <a:ext cx="4355976" cy="65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3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8" y="1189751"/>
            <a:ext cx="9147448" cy="51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" y="2034336"/>
            <a:ext cx="9090956" cy="477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-3448" y="0"/>
            <a:ext cx="9147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LoginFacade.java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749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7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8774"/>
            <a:ext cx="9125857" cy="2592313"/>
          </a:xfrm>
          <a:prstGeom prst="rect">
            <a:avLst/>
          </a:prstGeom>
          <a:noFill/>
          <a:ln>
            <a:noFill/>
          </a:ln>
          <a:effectLst>
            <a:glow rad="101600">
              <a:srgbClr val="92D050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365104"/>
            <a:ext cx="9090361" cy="2448272"/>
          </a:xfrm>
          <a:prstGeom prst="rect">
            <a:avLst/>
          </a:prstGeom>
          <a:noFill/>
          <a:ln>
            <a:noFill/>
          </a:ln>
          <a:effectLst>
            <a:glow rad="101600">
              <a:srgbClr val="002060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4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4788"/>
            <a:ext cx="9143999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007604" y="2519388"/>
            <a:ext cx="6840760" cy="38884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4752528" cy="3778649"/>
          </a:xfrm>
          <a:prstGeom prst="rect">
            <a:avLst/>
          </a:prstGeom>
          <a:noFill/>
          <a:ln>
            <a:noFill/>
          </a:ln>
          <a:effectLst>
            <a:glow rad="1270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3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493"/>
            <a:ext cx="9036496" cy="59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5496" y="85274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/>
              <a:t>UploadTCC.zul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452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</Words>
  <Application>Microsoft Office PowerPoint</Application>
  <PresentationFormat>Apresentação na tela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Fernandim</dc:creator>
  <cp:lastModifiedBy>Fernandim</cp:lastModifiedBy>
  <cp:revision>6</cp:revision>
  <dcterms:created xsi:type="dcterms:W3CDTF">2013-06-04T17:57:51Z</dcterms:created>
  <dcterms:modified xsi:type="dcterms:W3CDTF">2013-06-04T18:53:58Z</dcterms:modified>
</cp:coreProperties>
</file>