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1" r:id="rId6"/>
    <p:sldId id="262" r:id="rId7"/>
    <p:sldId id="259" r:id="rId8"/>
    <p:sldId id="25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69" d="100"/>
          <a:sy n="69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DC41E-C2DB-47BE-BBD6-A8F8B1CF567F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B538A-112D-4D56-9DF6-A570E67623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12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B538A-112D-4D56-9DF6-A570E67623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49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D8D4FE-98A8-4455-8C5C-318F7A432D0C}" type="datetimeFigureOut">
              <a:rPr lang="pt-BR" smtClean="0"/>
              <a:t>11/06/2013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5CD12A-ADF3-4D49-92AA-ADBFAA0BD3EF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573016"/>
            <a:ext cx="9108504" cy="213285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</a:rPr>
              <a:t>Introdução ao MVC</a:t>
            </a:r>
            <a:endParaRPr lang="pt-BR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1143000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O que é o MVC?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800" dirty="0" err="1" smtClean="0"/>
              <a:t>Model-view-controller</a:t>
            </a:r>
            <a:r>
              <a:rPr lang="pt-BR" sz="4800" dirty="0"/>
              <a:t> (MVC</a:t>
            </a:r>
            <a:r>
              <a:rPr lang="pt-BR" sz="4800" dirty="0" smtClean="0"/>
              <a:t>) é um padrão de projetos que trata o isolamento da Lógica da Aplicação da Interface do usuário.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2657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796"/>
            <a:ext cx="9144000" cy="1143000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O que é o MVC?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4800" dirty="0" smtClean="0"/>
              <a:t>O MVC foi criado com a função de modificar o jeito que as aplicações eram feitas, separando:</a:t>
            </a:r>
          </a:p>
          <a:p>
            <a:pPr algn="just"/>
            <a:r>
              <a:rPr lang="pt-BR" sz="4800" dirty="0" smtClean="0"/>
              <a:t>Entrada de dados do usuário.</a:t>
            </a:r>
          </a:p>
          <a:p>
            <a:pPr algn="just"/>
            <a:r>
              <a:rPr lang="pt-BR" sz="4800" dirty="0" smtClean="0"/>
              <a:t>Saída para o usuário.</a:t>
            </a:r>
          </a:p>
          <a:p>
            <a:pPr algn="just"/>
            <a:r>
              <a:rPr lang="pt-BR" sz="4800" dirty="0"/>
              <a:t>F</a:t>
            </a:r>
            <a:r>
              <a:rPr lang="pt-BR" sz="4800" dirty="0" smtClean="0"/>
              <a:t>uncionalidades do programa.</a:t>
            </a:r>
          </a:p>
        </p:txBody>
      </p:sp>
    </p:spTree>
    <p:extLst>
      <p:ext uri="{BB962C8B-B14F-4D97-AF65-F5344CB8AC3E}">
        <p14:creationId xmlns:p14="http://schemas.microsoft.com/office/powerpoint/2010/main" val="39339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Funcionamento do MVC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smtClean="0"/>
              <a:t>Model:</a:t>
            </a:r>
            <a:r>
              <a:rPr lang="en-US" sz="4000" dirty="0" smtClean="0"/>
              <a:t> </a:t>
            </a:r>
            <a:r>
              <a:rPr lang="pt-BR" sz="4000" dirty="0" smtClean="0"/>
              <a:t>gerencia o comportamento e os dados do domínio da aplicação, responde a pedidos de informações sobre o seu estado (geralmente a partir da </a:t>
            </a:r>
            <a:r>
              <a:rPr lang="pt-BR" sz="4000" b="1" dirty="0" err="1"/>
              <a:t>V</a:t>
            </a:r>
            <a:r>
              <a:rPr lang="pt-BR" sz="4000" b="1" dirty="0" err="1" smtClean="0"/>
              <a:t>iew</a:t>
            </a:r>
            <a:r>
              <a:rPr lang="pt-BR" sz="4000" dirty="0" smtClean="0"/>
              <a:t>), e responde a instruções para alterar o estado (geralmente a partir do </a:t>
            </a:r>
            <a:r>
              <a:rPr lang="pt-BR" sz="4000" b="1" dirty="0" err="1" smtClean="0"/>
              <a:t>Controller</a:t>
            </a:r>
            <a:r>
              <a:rPr lang="pt-BR" sz="4000" dirty="0" smtClean="0"/>
              <a:t>).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565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Funcionamento do MVC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dirty="0" smtClean="0"/>
              <a:t>View: </a:t>
            </a:r>
            <a:r>
              <a:rPr lang="pt-BR" sz="4000" dirty="0" smtClean="0"/>
              <a:t>Controla a saída gráfica, ou seja controla o que o usuário vê na tela do navegador (no nosso caso).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42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Funcionamento do MVC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b="1" dirty="0" err="1" smtClean="0"/>
              <a:t>Controller</a:t>
            </a:r>
            <a:r>
              <a:rPr lang="pt-BR" sz="4000" b="1" dirty="0" smtClean="0"/>
              <a:t>:  </a:t>
            </a:r>
            <a:r>
              <a:rPr lang="pt-BR" sz="4000" dirty="0" smtClean="0"/>
              <a:t>Interpreta a entrada feita pelo usuário, modificando as variáveis necessárias de acordo com as ações do usuário e comandando o </a:t>
            </a:r>
            <a:r>
              <a:rPr lang="pt-BR" sz="4000" b="1" dirty="0" err="1"/>
              <a:t>M</a:t>
            </a:r>
            <a:r>
              <a:rPr lang="pt-BR" sz="4000" b="1" dirty="0" err="1" smtClean="0"/>
              <a:t>odel</a:t>
            </a:r>
            <a:r>
              <a:rPr lang="pt-BR" sz="4000" dirty="0" smtClean="0"/>
              <a:t> e a </a:t>
            </a:r>
            <a:r>
              <a:rPr lang="pt-BR" sz="4000" b="1" dirty="0" err="1" smtClean="0"/>
              <a:t>View</a:t>
            </a:r>
            <a:r>
              <a:rPr lang="pt-BR" sz="4000" dirty="0" smtClean="0"/>
              <a:t> a modificar devido estas mudanças.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1191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608" y="0"/>
            <a:ext cx="9156607" cy="1143000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Para que serve?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 smtClean="0"/>
              <a:t>Com a utilização da MVC o processo de criação pode ser melhor dividido e a implementação fica mais clara. Já que cada tipo funcionalidade fica separada em seu devido lugar.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198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252" y="5796"/>
            <a:ext cx="9156251" cy="1143000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Como Funciona</a:t>
            </a:r>
            <a:endParaRPr lang="pt-BR" sz="6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31" y="1093231"/>
            <a:ext cx="6485706" cy="518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3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199</Words>
  <Application>Microsoft Office PowerPoint</Application>
  <PresentationFormat>Apresentação na tela 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Fluxo</vt:lpstr>
      <vt:lpstr>Introdução ao MVC</vt:lpstr>
      <vt:lpstr>O que é o MVC?</vt:lpstr>
      <vt:lpstr>O que é o MVC?</vt:lpstr>
      <vt:lpstr>Funcionamento do MVC</vt:lpstr>
      <vt:lpstr>Funcionamento do MVC</vt:lpstr>
      <vt:lpstr>Funcionamento do MVC</vt:lpstr>
      <vt:lpstr>Para que serve?</vt:lpstr>
      <vt:lpstr>Como Funciona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MVC</dc:title>
  <dc:creator>Fernandim</dc:creator>
  <cp:lastModifiedBy>Fernandim</cp:lastModifiedBy>
  <cp:revision>8</cp:revision>
  <dcterms:created xsi:type="dcterms:W3CDTF">2013-06-11T03:50:20Z</dcterms:created>
  <dcterms:modified xsi:type="dcterms:W3CDTF">2013-06-11T18:11:57Z</dcterms:modified>
</cp:coreProperties>
</file>