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1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F2C1-E89C-47F8-8161-30CC055F714F}" type="datetimeFigureOut">
              <a:rPr lang="es-ES" smtClean="0"/>
              <a:t>25/09/2021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421F-F7D2-4218-A48E-75139B376C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88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F2C1-E89C-47F8-8161-30CC055F714F}" type="datetimeFigureOut">
              <a:rPr lang="es-ES" smtClean="0"/>
              <a:t>25/09/2021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421F-F7D2-4218-A48E-75139B376C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28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F2C1-E89C-47F8-8161-30CC055F714F}" type="datetimeFigureOut">
              <a:rPr lang="es-ES" smtClean="0"/>
              <a:t>25/09/2021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421F-F7D2-4218-A48E-75139B376C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1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F2C1-E89C-47F8-8161-30CC055F714F}" type="datetimeFigureOut">
              <a:rPr lang="es-ES" smtClean="0"/>
              <a:t>25/09/2021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421F-F7D2-4218-A48E-75139B376C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001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F2C1-E89C-47F8-8161-30CC055F714F}" type="datetimeFigureOut">
              <a:rPr lang="es-ES" smtClean="0"/>
              <a:t>25/09/2021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421F-F7D2-4218-A48E-75139B376C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86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F2C1-E89C-47F8-8161-30CC055F714F}" type="datetimeFigureOut">
              <a:rPr lang="es-ES" smtClean="0"/>
              <a:t>25/09/2021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421F-F7D2-4218-A48E-75139B376C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19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F2C1-E89C-47F8-8161-30CC055F714F}" type="datetimeFigureOut">
              <a:rPr lang="es-ES" smtClean="0"/>
              <a:t>25/09/2021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421F-F7D2-4218-A48E-75139B376C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67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F2C1-E89C-47F8-8161-30CC055F714F}" type="datetimeFigureOut">
              <a:rPr lang="es-ES" smtClean="0"/>
              <a:t>25/09/2021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421F-F7D2-4218-A48E-75139B376C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46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F2C1-E89C-47F8-8161-30CC055F714F}" type="datetimeFigureOut">
              <a:rPr lang="es-ES" smtClean="0"/>
              <a:t>25/09/2021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421F-F7D2-4218-A48E-75139B376C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56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F2C1-E89C-47F8-8161-30CC055F714F}" type="datetimeFigureOut">
              <a:rPr lang="es-ES" smtClean="0"/>
              <a:t>25/09/2021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421F-F7D2-4218-A48E-75139B376C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93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F2C1-E89C-47F8-8161-30CC055F714F}" type="datetimeFigureOut">
              <a:rPr lang="es-ES" smtClean="0"/>
              <a:t>25/09/2021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421F-F7D2-4218-A48E-75139B376C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587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4F2C1-E89C-47F8-8161-30CC055F714F}" type="datetimeFigureOut">
              <a:rPr lang="es-ES" smtClean="0"/>
              <a:t>25/09/2021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7421F-F7D2-4218-A48E-75139B376C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61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mbre Joven Con Ordenador Portátil Sentado En La Nube Fotos, Retratos,  Imágenes Y Fotografía De Archivo Libres De Derecho. Image 22392746.">
            <a:extLst>
              <a:ext uri="{FF2B5EF4-FFF2-40B4-BE49-F238E27FC236}">
                <a16:creationId xmlns:a16="http://schemas.microsoft.com/office/drawing/2014/main" id="{59557FDA-2BB2-4BAD-BC73-F86C575FC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994C2F1-6FD3-4920-9F52-F554080661D6}"/>
              </a:ext>
            </a:extLst>
          </p:cNvPr>
          <p:cNvSpPr txBox="1"/>
          <p:nvPr/>
        </p:nvSpPr>
        <p:spPr>
          <a:xfrm>
            <a:off x="4487594" y="1012874"/>
            <a:ext cx="73996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latin typeface="Baskerville Old Face" panose="02020602080505020303" pitchFamily="18" charset="0"/>
              </a:rPr>
              <a:t>PRÁCTICAS PROFESIONALIZANTES 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C8CEE3-195D-4526-9910-6ED200EC3888}"/>
              </a:ext>
            </a:extLst>
          </p:cNvPr>
          <p:cNvSpPr txBox="1"/>
          <p:nvPr/>
        </p:nvSpPr>
        <p:spPr>
          <a:xfrm>
            <a:off x="5085470" y="2582534"/>
            <a:ext cx="6203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atin typeface="Baskerville Old Face" panose="02020602080505020303" pitchFamily="18" charset="0"/>
              </a:rPr>
              <a:t>TALLER DE PROGRAMACIÓN</a:t>
            </a:r>
            <a:r>
              <a:rPr lang="es-ES" dirty="0"/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97CCAA0-20E3-4314-BD78-CA594D9068B8}"/>
              </a:ext>
            </a:extLst>
          </p:cNvPr>
          <p:cNvSpPr txBox="1"/>
          <p:nvPr/>
        </p:nvSpPr>
        <p:spPr>
          <a:xfrm>
            <a:off x="6096000" y="3410742"/>
            <a:ext cx="42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PROFESORA: SOLEDAD BARRIOS</a:t>
            </a:r>
          </a:p>
        </p:txBody>
      </p:sp>
    </p:spTree>
    <p:extLst>
      <p:ext uri="{BB962C8B-B14F-4D97-AF65-F5344CB8AC3E}">
        <p14:creationId xmlns:p14="http://schemas.microsoft.com/office/powerpoint/2010/main" val="2484811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6003F0D-9A88-4DC8-A1F3-7FF5CB57D94B}"/>
              </a:ext>
            </a:extLst>
          </p:cNvPr>
          <p:cNvSpPr/>
          <p:nvPr/>
        </p:nvSpPr>
        <p:spPr>
          <a:xfrm>
            <a:off x="2492913" y="1968529"/>
            <a:ext cx="689669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 EL BOTÓN SE VUELVE</a:t>
            </a:r>
          </a:p>
          <a:p>
            <a:pPr algn="ctr"/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ROJO</a:t>
            </a:r>
          </a:p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 INCORRECTO</a:t>
            </a:r>
          </a:p>
        </p:txBody>
      </p:sp>
    </p:spTree>
    <p:extLst>
      <p:ext uri="{BB962C8B-B14F-4D97-AF65-F5344CB8AC3E}">
        <p14:creationId xmlns:p14="http://schemas.microsoft.com/office/powerpoint/2010/main" val="423455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ombre Joven Con Ordenador Portátil Sentado En La Nube Fotos, Retratos,  Imágenes Y Fotografía De Archivo Libres De Derecho. Image 22392746.">
            <a:extLst>
              <a:ext uri="{FF2B5EF4-FFF2-40B4-BE49-F238E27FC236}">
                <a16:creationId xmlns:a16="http://schemas.microsoft.com/office/drawing/2014/main" id="{FDFD5B15-7F35-4950-9CD0-D9A448894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049CE54-F790-41B1-851E-E26865B04622}"/>
              </a:ext>
            </a:extLst>
          </p:cNvPr>
          <p:cNvSpPr txBox="1"/>
          <p:nvPr/>
        </p:nvSpPr>
        <p:spPr>
          <a:xfrm>
            <a:off x="4354286" y="2269829"/>
            <a:ext cx="6937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Baskerville Old Face" panose="02020602080505020303" pitchFamily="18" charset="0"/>
              </a:rPr>
              <a:t>¡¡¡¡¡¡¡¡¡¡VAMOS A JUGAR!!!!!!!!!!</a:t>
            </a:r>
          </a:p>
        </p:txBody>
      </p:sp>
    </p:spTree>
    <p:extLst>
      <p:ext uri="{BB962C8B-B14F-4D97-AF65-F5344CB8AC3E}">
        <p14:creationId xmlns:p14="http://schemas.microsoft.com/office/powerpoint/2010/main" val="208596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ombre Joven Con Ordenador Portátil Sentado En La Nube Fotos, Retratos,  Imágenes Y Fotografía De Archivo Libres De Derecho. Image 22392746.">
            <a:extLst>
              <a:ext uri="{FF2B5EF4-FFF2-40B4-BE49-F238E27FC236}">
                <a16:creationId xmlns:a16="http://schemas.microsoft.com/office/drawing/2014/main" id="{2C92CEC0-4CBA-4D3C-B5A7-EFF4F807E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B5CF99A-0D79-4951-A14B-EEE2876F6AA8}"/>
              </a:ext>
            </a:extLst>
          </p:cNvPr>
          <p:cNvSpPr txBox="1"/>
          <p:nvPr/>
        </p:nvSpPr>
        <p:spPr>
          <a:xfrm>
            <a:off x="5138057" y="1132114"/>
            <a:ext cx="680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Baskerville Old Face" panose="02020602080505020303" pitchFamily="18" charset="0"/>
              </a:rPr>
              <a:t>CONTENIDO</a:t>
            </a:r>
          </a:p>
          <a:p>
            <a:endParaRPr lang="es-ES" sz="2800" dirty="0">
              <a:latin typeface="Baskerville Old Face" panose="020206020805050203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ES" sz="2400" dirty="0">
                <a:latin typeface="Baskerville Old Face" panose="02020602080505020303" pitchFamily="18" charset="0"/>
              </a:rPr>
              <a:t>TRABAJO PRÁCTICO “SOPA DE LETRAS”</a:t>
            </a:r>
          </a:p>
        </p:txBody>
      </p:sp>
    </p:spTree>
    <p:extLst>
      <p:ext uri="{BB962C8B-B14F-4D97-AF65-F5344CB8AC3E}">
        <p14:creationId xmlns:p14="http://schemas.microsoft.com/office/powerpoint/2010/main" val="266661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ombre Joven Con Ordenador Portátil Sentado En La Nube Fotos, Retratos,  Imágenes Y Fotografía De Archivo Libres De Derecho. Image 22392746.">
            <a:extLst>
              <a:ext uri="{FF2B5EF4-FFF2-40B4-BE49-F238E27FC236}">
                <a16:creationId xmlns:a16="http://schemas.microsoft.com/office/drawing/2014/main" id="{5F5A69C1-1908-48DC-A88F-E6D0D8429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8FE3A1A-759B-4C26-B9FA-F0F604B480BD}"/>
              </a:ext>
            </a:extLst>
          </p:cNvPr>
          <p:cNvSpPr txBox="1"/>
          <p:nvPr/>
        </p:nvSpPr>
        <p:spPr>
          <a:xfrm>
            <a:off x="5254171" y="1161143"/>
            <a:ext cx="6415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Baskerville Old Face" panose="02020602080505020303" pitchFamily="18" charset="0"/>
              </a:rPr>
              <a:t>LENGUAJE DE PROGRAMACIÓN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12BC76-C256-433E-B154-9892FA05AD92}"/>
              </a:ext>
            </a:extLst>
          </p:cNvPr>
          <p:cNvSpPr txBox="1"/>
          <p:nvPr/>
        </p:nvSpPr>
        <p:spPr>
          <a:xfrm>
            <a:off x="5791200" y="2061734"/>
            <a:ext cx="3715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skerville Old Face" panose="02020602080505020303" pitchFamily="18" charset="0"/>
              </a:rPr>
              <a:t>PYTHON</a:t>
            </a:r>
          </a:p>
          <a:p>
            <a:endParaRPr lang="es-ES" sz="2400" dirty="0">
              <a:latin typeface="Baskerville Old Face" panose="02020602080505020303" pitchFamily="18" charset="0"/>
            </a:endParaRPr>
          </a:p>
          <a:p>
            <a:r>
              <a:rPr lang="es-ES" sz="2400" dirty="0">
                <a:latin typeface="Baskerville Old Face" panose="02020602080505020303" pitchFamily="18" charset="0"/>
              </a:rPr>
              <a:t>LIBRERÍA PYSIMPLEGUI</a:t>
            </a:r>
          </a:p>
        </p:txBody>
      </p:sp>
    </p:spTree>
    <p:extLst>
      <p:ext uri="{BB962C8B-B14F-4D97-AF65-F5344CB8AC3E}">
        <p14:creationId xmlns:p14="http://schemas.microsoft.com/office/powerpoint/2010/main" val="378362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mer12 – La Ventana del Sur">
            <a:extLst>
              <a:ext uri="{FF2B5EF4-FFF2-40B4-BE49-F238E27FC236}">
                <a16:creationId xmlns:a16="http://schemas.microsoft.com/office/drawing/2014/main" id="{349A882B-2549-4DD1-8BD6-D3B9FB260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47" y="357408"/>
            <a:ext cx="53721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tra-escolares: la locura — El punto de la i">
            <a:extLst>
              <a:ext uri="{FF2B5EF4-FFF2-40B4-BE49-F238E27FC236}">
                <a16:creationId xmlns:a16="http://schemas.microsoft.com/office/drawing/2014/main" id="{DC97E530-B585-4C94-8FC4-049C79836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7408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93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032646C-D076-4E51-AD1B-334C0425AFD3}"/>
              </a:ext>
            </a:extLst>
          </p:cNvPr>
          <p:cNvSpPr txBox="1"/>
          <p:nvPr/>
        </p:nvSpPr>
        <p:spPr>
          <a:xfrm>
            <a:off x="984737" y="450166"/>
            <a:ext cx="1048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Baskerville Old Face" panose="02020602080505020303" pitchFamily="18" charset="0"/>
              </a:rPr>
              <a:t>HASTA QUE PUDE DESARROLLAR SU CÓDIGO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88C48C-BE31-4284-88DC-95CEB4291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6497"/>
            <a:ext cx="5208647" cy="316521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BE055E4-3D6A-411A-9D6F-CF05975B1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50" y="1067563"/>
            <a:ext cx="5846650" cy="31652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22D3A2C-4591-4BA9-AE0C-502B8FC60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92" y="4232779"/>
            <a:ext cx="8364117" cy="258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0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lustración De Los Niños Que Estudian Con El Uso De La Computadora  Portátil, Cuaderno, Lápiz Y El Libro Fotos, Retratos, Imágenes Y Fotografía  De Archivo Libres De Derecho. Image 18146309.">
            <a:extLst>
              <a:ext uri="{FF2B5EF4-FFF2-40B4-BE49-F238E27FC236}">
                <a16:creationId xmlns:a16="http://schemas.microsoft.com/office/drawing/2014/main" id="{417EA38F-0066-4163-B961-DB85EE6C8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10" y="449941"/>
            <a:ext cx="6890320" cy="485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lustración de Niños Trabajando En Computadora y más Vectores Libres de  Derechos de Aprender - iStock">
            <a:extLst>
              <a:ext uri="{FF2B5EF4-FFF2-40B4-BE49-F238E27FC236}">
                <a16:creationId xmlns:a16="http://schemas.microsoft.com/office/drawing/2014/main" id="{33301CEF-97F5-49C5-856B-89055C3E7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631" y="449941"/>
            <a:ext cx="4695142" cy="630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88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6BAC74B-AC98-4980-9879-837F9397CDE7}"/>
              </a:ext>
            </a:extLst>
          </p:cNvPr>
          <p:cNvSpPr/>
          <p:nvPr/>
        </p:nvSpPr>
        <p:spPr>
          <a:xfrm>
            <a:off x="2051854" y="435150"/>
            <a:ext cx="78069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TENDRÁN QUE BUSCAR </a:t>
            </a:r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12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ACCB1AE-6485-48F8-BF8B-FCDBD4B940F3}"/>
              </a:ext>
            </a:extLst>
          </p:cNvPr>
          <p:cNvSpPr/>
          <p:nvPr/>
        </p:nvSpPr>
        <p:spPr>
          <a:xfrm>
            <a:off x="1003415" y="2221747"/>
            <a:ext cx="25042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VERBOS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1A24229-16C1-48C9-B7BE-1A1278C40C9A}"/>
              </a:ext>
            </a:extLst>
          </p:cNvPr>
          <p:cNvSpPr/>
          <p:nvPr/>
        </p:nvSpPr>
        <p:spPr>
          <a:xfrm>
            <a:off x="7444937" y="3429000"/>
            <a:ext cx="41671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SUSTANTIVOS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EA8DB95-E54B-4910-9A35-EF066DFED0EF}"/>
              </a:ext>
            </a:extLst>
          </p:cNvPr>
          <p:cNvSpPr/>
          <p:nvPr/>
        </p:nvSpPr>
        <p:spPr>
          <a:xfrm>
            <a:off x="1482930" y="4838338"/>
            <a:ext cx="33177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ADJETIVOS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570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C37DE32-59C8-4483-A66B-23243E17562E}"/>
              </a:ext>
            </a:extLst>
          </p:cNvPr>
          <p:cNvSpPr/>
          <p:nvPr/>
        </p:nvSpPr>
        <p:spPr>
          <a:xfrm>
            <a:off x="1040898" y="1870055"/>
            <a:ext cx="10110204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TENES QUE ELEGIR CON QUE CLASE DE</a:t>
            </a:r>
          </a:p>
          <a:p>
            <a:pPr algn="ctr"/>
            <a:r>
              <a:rPr lang="es-E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PALABRA JUGARAS, ESCRIBIR LA PRIMERA</a:t>
            </a:r>
          </a:p>
          <a:p>
            <a:pPr algn="ctr"/>
            <a:r>
              <a:rPr lang="es-E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 ENCONTRAS Y </a:t>
            </a:r>
            <a:r>
              <a:rPr lang="es-E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PRESIONAR EL BOTÓN </a:t>
            </a:r>
          </a:p>
          <a:p>
            <a:pPr algn="ctr"/>
            <a:r>
              <a:rPr lang="es-E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AMARILLO</a:t>
            </a:r>
          </a:p>
        </p:txBody>
      </p:sp>
    </p:spTree>
    <p:extLst>
      <p:ext uri="{BB962C8B-B14F-4D97-AF65-F5344CB8AC3E}">
        <p14:creationId xmlns:p14="http://schemas.microsoft.com/office/powerpoint/2010/main" val="150713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923EE1B-8375-4CC2-816E-1CEB8F861441}"/>
              </a:ext>
            </a:extLst>
          </p:cNvPr>
          <p:cNvSpPr/>
          <p:nvPr/>
        </p:nvSpPr>
        <p:spPr>
          <a:xfrm>
            <a:off x="2569105" y="1996664"/>
            <a:ext cx="705378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 EL BOTÓN SE VUELVE </a:t>
            </a:r>
          </a:p>
          <a:p>
            <a:pPr algn="ctr"/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VERDE</a:t>
            </a:r>
          </a:p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ES CORRECTA</a:t>
            </a:r>
          </a:p>
        </p:txBody>
      </p:sp>
    </p:spTree>
    <p:extLst>
      <p:ext uri="{BB962C8B-B14F-4D97-AF65-F5344CB8AC3E}">
        <p14:creationId xmlns:p14="http://schemas.microsoft.com/office/powerpoint/2010/main" val="323717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78</Words>
  <Application>Microsoft Office PowerPoint</Application>
  <PresentationFormat>Panorámica</PresentationFormat>
  <Paragraphs>26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Baskerville Old Face</vt:lpstr>
      <vt:lpstr>Calibri</vt:lpstr>
      <vt:lpstr>Calibri Light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OJEDA</dc:creator>
  <cp:lastModifiedBy>FERNANDO OJEDA</cp:lastModifiedBy>
  <cp:revision>5</cp:revision>
  <dcterms:created xsi:type="dcterms:W3CDTF">2021-09-25T22:57:08Z</dcterms:created>
  <dcterms:modified xsi:type="dcterms:W3CDTF">2021-09-25T23:56:55Z</dcterms:modified>
</cp:coreProperties>
</file>