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6" d="100"/>
          <a:sy n="106" d="100"/>
        </p:scale>
        <p:origin x="79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3BCCF-1000-6568-FD52-36B0A9E635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254C251-2328-F6BA-1B04-C3A40AA41E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64C2200-0EFC-703C-A491-919F4C02AC04}"/>
              </a:ext>
            </a:extLst>
          </p:cNvPr>
          <p:cNvSpPr>
            <a:spLocks noGrp="1"/>
          </p:cNvSpPr>
          <p:nvPr>
            <p:ph type="dt" sz="half" idx="10"/>
          </p:nvPr>
        </p:nvSpPr>
        <p:spPr/>
        <p:txBody>
          <a:bodyPr/>
          <a:lstStyle/>
          <a:p>
            <a:fld id="{D36E721D-C5CB-4B4E-B2A5-D917F556BC3A}" type="datetimeFigureOut">
              <a:rPr lang="en-US" smtClean="0"/>
              <a:t>5/27/2024</a:t>
            </a:fld>
            <a:endParaRPr lang="en-US"/>
          </a:p>
        </p:txBody>
      </p:sp>
      <p:sp>
        <p:nvSpPr>
          <p:cNvPr id="5" name="Footer Placeholder 4">
            <a:extLst>
              <a:ext uri="{FF2B5EF4-FFF2-40B4-BE49-F238E27FC236}">
                <a16:creationId xmlns:a16="http://schemas.microsoft.com/office/drawing/2014/main" id="{A4F86C6F-1D21-342E-9885-8534A3A9AC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8E4854-FA0E-BE53-AA14-C60BFF407D0A}"/>
              </a:ext>
            </a:extLst>
          </p:cNvPr>
          <p:cNvSpPr>
            <a:spLocks noGrp="1"/>
          </p:cNvSpPr>
          <p:nvPr>
            <p:ph type="sldNum" sz="quarter" idx="12"/>
          </p:nvPr>
        </p:nvSpPr>
        <p:spPr/>
        <p:txBody>
          <a:bodyPr/>
          <a:lstStyle/>
          <a:p>
            <a:fld id="{E02977DF-C2CC-4AE1-8F3F-CE5DFDDBE0CD}" type="slidenum">
              <a:rPr lang="en-US" smtClean="0"/>
              <a:t>‹#›</a:t>
            </a:fld>
            <a:endParaRPr lang="en-US"/>
          </a:p>
        </p:txBody>
      </p:sp>
    </p:spTree>
    <p:extLst>
      <p:ext uri="{BB962C8B-B14F-4D97-AF65-F5344CB8AC3E}">
        <p14:creationId xmlns:p14="http://schemas.microsoft.com/office/powerpoint/2010/main" val="3981024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A0F01-1005-D301-6762-06895AF3DD7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DA1AA4-60BA-B526-AAAF-CFD287C6C6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D72D81-8530-8803-5ACE-C0EC1FF3D8FB}"/>
              </a:ext>
            </a:extLst>
          </p:cNvPr>
          <p:cNvSpPr>
            <a:spLocks noGrp="1"/>
          </p:cNvSpPr>
          <p:nvPr>
            <p:ph type="dt" sz="half" idx="10"/>
          </p:nvPr>
        </p:nvSpPr>
        <p:spPr/>
        <p:txBody>
          <a:bodyPr/>
          <a:lstStyle/>
          <a:p>
            <a:fld id="{D36E721D-C5CB-4B4E-B2A5-D917F556BC3A}" type="datetimeFigureOut">
              <a:rPr lang="en-US" smtClean="0"/>
              <a:t>5/27/2024</a:t>
            </a:fld>
            <a:endParaRPr lang="en-US"/>
          </a:p>
        </p:txBody>
      </p:sp>
      <p:sp>
        <p:nvSpPr>
          <p:cNvPr id="5" name="Footer Placeholder 4">
            <a:extLst>
              <a:ext uri="{FF2B5EF4-FFF2-40B4-BE49-F238E27FC236}">
                <a16:creationId xmlns:a16="http://schemas.microsoft.com/office/drawing/2014/main" id="{B3AABCA4-FD8A-9EDA-A5CA-2F70E0DD21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C3EFA0-DED7-2A2C-4A35-015E29607855}"/>
              </a:ext>
            </a:extLst>
          </p:cNvPr>
          <p:cNvSpPr>
            <a:spLocks noGrp="1"/>
          </p:cNvSpPr>
          <p:nvPr>
            <p:ph type="sldNum" sz="quarter" idx="12"/>
          </p:nvPr>
        </p:nvSpPr>
        <p:spPr/>
        <p:txBody>
          <a:bodyPr/>
          <a:lstStyle/>
          <a:p>
            <a:fld id="{E02977DF-C2CC-4AE1-8F3F-CE5DFDDBE0CD}" type="slidenum">
              <a:rPr lang="en-US" smtClean="0"/>
              <a:t>‹#›</a:t>
            </a:fld>
            <a:endParaRPr lang="en-US"/>
          </a:p>
        </p:txBody>
      </p:sp>
    </p:spTree>
    <p:extLst>
      <p:ext uri="{BB962C8B-B14F-4D97-AF65-F5344CB8AC3E}">
        <p14:creationId xmlns:p14="http://schemas.microsoft.com/office/powerpoint/2010/main" val="3768693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D1AB0A-585A-8FFC-08F2-4CA6AA3CE0D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7BEFD28-F32E-4AC5-2A03-9590BDB1FE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BF8E1A-0706-DC09-5439-66DFFDEC09B7}"/>
              </a:ext>
            </a:extLst>
          </p:cNvPr>
          <p:cNvSpPr>
            <a:spLocks noGrp="1"/>
          </p:cNvSpPr>
          <p:nvPr>
            <p:ph type="dt" sz="half" idx="10"/>
          </p:nvPr>
        </p:nvSpPr>
        <p:spPr/>
        <p:txBody>
          <a:bodyPr/>
          <a:lstStyle/>
          <a:p>
            <a:fld id="{D36E721D-C5CB-4B4E-B2A5-D917F556BC3A}" type="datetimeFigureOut">
              <a:rPr lang="en-US" smtClean="0"/>
              <a:t>5/27/2024</a:t>
            </a:fld>
            <a:endParaRPr lang="en-US"/>
          </a:p>
        </p:txBody>
      </p:sp>
      <p:sp>
        <p:nvSpPr>
          <p:cNvPr id="5" name="Footer Placeholder 4">
            <a:extLst>
              <a:ext uri="{FF2B5EF4-FFF2-40B4-BE49-F238E27FC236}">
                <a16:creationId xmlns:a16="http://schemas.microsoft.com/office/drawing/2014/main" id="{35A77383-CAE4-0C7A-C2BF-40CE07AE9F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0F2C6E-5AEF-CCD5-367D-B40EDBC65ECA}"/>
              </a:ext>
            </a:extLst>
          </p:cNvPr>
          <p:cNvSpPr>
            <a:spLocks noGrp="1"/>
          </p:cNvSpPr>
          <p:nvPr>
            <p:ph type="sldNum" sz="quarter" idx="12"/>
          </p:nvPr>
        </p:nvSpPr>
        <p:spPr/>
        <p:txBody>
          <a:bodyPr/>
          <a:lstStyle/>
          <a:p>
            <a:fld id="{E02977DF-C2CC-4AE1-8F3F-CE5DFDDBE0CD}" type="slidenum">
              <a:rPr lang="en-US" smtClean="0"/>
              <a:t>‹#›</a:t>
            </a:fld>
            <a:endParaRPr lang="en-US"/>
          </a:p>
        </p:txBody>
      </p:sp>
    </p:spTree>
    <p:extLst>
      <p:ext uri="{BB962C8B-B14F-4D97-AF65-F5344CB8AC3E}">
        <p14:creationId xmlns:p14="http://schemas.microsoft.com/office/powerpoint/2010/main" val="3311856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2609A-63A4-7CB3-9108-08197C8568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69250E-7359-25EC-3BD2-950AA5A74A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EF38D6-17C9-6357-8C91-92ABA4F33979}"/>
              </a:ext>
            </a:extLst>
          </p:cNvPr>
          <p:cNvSpPr>
            <a:spLocks noGrp="1"/>
          </p:cNvSpPr>
          <p:nvPr>
            <p:ph type="dt" sz="half" idx="10"/>
          </p:nvPr>
        </p:nvSpPr>
        <p:spPr/>
        <p:txBody>
          <a:bodyPr/>
          <a:lstStyle/>
          <a:p>
            <a:fld id="{D36E721D-C5CB-4B4E-B2A5-D917F556BC3A}" type="datetimeFigureOut">
              <a:rPr lang="en-US" smtClean="0"/>
              <a:t>5/27/2024</a:t>
            </a:fld>
            <a:endParaRPr lang="en-US"/>
          </a:p>
        </p:txBody>
      </p:sp>
      <p:sp>
        <p:nvSpPr>
          <p:cNvPr id="5" name="Footer Placeholder 4">
            <a:extLst>
              <a:ext uri="{FF2B5EF4-FFF2-40B4-BE49-F238E27FC236}">
                <a16:creationId xmlns:a16="http://schemas.microsoft.com/office/drawing/2014/main" id="{CF05B12A-69D0-3030-6629-1A1E3BDD53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F2202E-C50D-3BAA-AC42-C78CFA7B361B}"/>
              </a:ext>
            </a:extLst>
          </p:cNvPr>
          <p:cNvSpPr>
            <a:spLocks noGrp="1"/>
          </p:cNvSpPr>
          <p:nvPr>
            <p:ph type="sldNum" sz="quarter" idx="12"/>
          </p:nvPr>
        </p:nvSpPr>
        <p:spPr/>
        <p:txBody>
          <a:bodyPr/>
          <a:lstStyle/>
          <a:p>
            <a:fld id="{E02977DF-C2CC-4AE1-8F3F-CE5DFDDBE0CD}" type="slidenum">
              <a:rPr lang="en-US" smtClean="0"/>
              <a:t>‹#›</a:t>
            </a:fld>
            <a:endParaRPr lang="en-US"/>
          </a:p>
        </p:txBody>
      </p:sp>
    </p:spTree>
    <p:extLst>
      <p:ext uri="{BB962C8B-B14F-4D97-AF65-F5344CB8AC3E}">
        <p14:creationId xmlns:p14="http://schemas.microsoft.com/office/powerpoint/2010/main" val="2907505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270B1-78EF-88A7-B59B-4A21F0E56E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AD4B302-BBCB-7784-8050-6E8418C5BA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3516479-0E5F-BF5D-4FC1-E6FCC45DB291}"/>
              </a:ext>
            </a:extLst>
          </p:cNvPr>
          <p:cNvSpPr>
            <a:spLocks noGrp="1"/>
          </p:cNvSpPr>
          <p:nvPr>
            <p:ph type="dt" sz="half" idx="10"/>
          </p:nvPr>
        </p:nvSpPr>
        <p:spPr/>
        <p:txBody>
          <a:bodyPr/>
          <a:lstStyle/>
          <a:p>
            <a:fld id="{D36E721D-C5CB-4B4E-B2A5-D917F556BC3A}" type="datetimeFigureOut">
              <a:rPr lang="en-US" smtClean="0"/>
              <a:t>5/27/2024</a:t>
            </a:fld>
            <a:endParaRPr lang="en-US"/>
          </a:p>
        </p:txBody>
      </p:sp>
      <p:sp>
        <p:nvSpPr>
          <p:cNvPr id="5" name="Footer Placeholder 4">
            <a:extLst>
              <a:ext uri="{FF2B5EF4-FFF2-40B4-BE49-F238E27FC236}">
                <a16:creationId xmlns:a16="http://schemas.microsoft.com/office/drawing/2014/main" id="{125A0D49-478A-F6B7-789B-C41549F736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5465FC-5DB2-5355-1091-75EAC0CEDAE2}"/>
              </a:ext>
            </a:extLst>
          </p:cNvPr>
          <p:cNvSpPr>
            <a:spLocks noGrp="1"/>
          </p:cNvSpPr>
          <p:nvPr>
            <p:ph type="sldNum" sz="quarter" idx="12"/>
          </p:nvPr>
        </p:nvSpPr>
        <p:spPr/>
        <p:txBody>
          <a:bodyPr/>
          <a:lstStyle/>
          <a:p>
            <a:fld id="{E02977DF-C2CC-4AE1-8F3F-CE5DFDDBE0CD}" type="slidenum">
              <a:rPr lang="en-US" smtClean="0"/>
              <a:t>‹#›</a:t>
            </a:fld>
            <a:endParaRPr lang="en-US"/>
          </a:p>
        </p:txBody>
      </p:sp>
    </p:spTree>
    <p:extLst>
      <p:ext uri="{BB962C8B-B14F-4D97-AF65-F5344CB8AC3E}">
        <p14:creationId xmlns:p14="http://schemas.microsoft.com/office/powerpoint/2010/main" val="505726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C4C13-13F0-AD3F-2F9B-5B8365BD70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C22076-29F7-070B-FCE8-A26B094CEE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8FE5971-E0C1-A7CA-5C5D-BB1A0A53C2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40395D1-8370-4EC7-2D43-10B0D217450E}"/>
              </a:ext>
            </a:extLst>
          </p:cNvPr>
          <p:cNvSpPr>
            <a:spLocks noGrp="1"/>
          </p:cNvSpPr>
          <p:nvPr>
            <p:ph type="dt" sz="half" idx="10"/>
          </p:nvPr>
        </p:nvSpPr>
        <p:spPr/>
        <p:txBody>
          <a:bodyPr/>
          <a:lstStyle/>
          <a:p>
            <a:fld id="{D36E721D-C5CB-4B4E-B2A5-D917F556BC3A}" type="datetimeFigureOut">
              <a:rPr lang="en-US" smtClean="0"/>
              <a:t>5/27/2024</a:t>
            </a:fld>
            <a:endParaRPr lang="en-US"/>
          </a:p>
        </p:txBody>
      </p:sp>
      <p:sp>
        <p:nvSpPr>
          <p:cNvPr id="6" name="Footer Placeholder 5">
            <a:extLst>
              <a:ext uri="{FF2B5EF4-FFF2-40B4-BE49-F238E27FC236}">
                <a16:creationId xmlns:a16="http://schemas.microsoft.com/office/drawing/2014/main" id="{52FD9631-2267-5945-30BF-F6D3779A9F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3C5DA8-4624-D506-2D69-EF116E430FEF}"/>
              </a:ext>
            </a:extLst>
          </p:cNvPr>
          <p:cNvSpPr>
            <a:spLocks noGrp="1"/>
          </p:cNvSpPr>
          <p:nvPr>
            <p:ph type="sldNum" sz="quarter" idx="12"/>
          </p:nvPr>
        </p:nvSpPr>
        <p:spPr/>
        <p:txBody>
          <a:bodyPr/>
          <a:lstStyle/>
          <a:p>
            <a:fld id="{E02977DF-C2CC-4AE1-8F3F-CE5DFDDBE0CD}" type="slidenum">
              <a:rPr lang="en-US" smtClean="0"/>
              <a:t>‹#›</a:t>
            </a:fld>
            <a:endParaRPr lang="en-US"/>
          </a:p>
        </p:txBody>
      </p:sp>
    </p:spTree>
    <p:extLst>
      <p:ext uri="{BB962C8B-B14F-4D97-AF65-F5344CB8AC3E}">
        <p14:creationId xmlns:p14="http://schemas.microsoft.com/office/powerpoint/2010/main" val="3707615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06ECC-2C91-9F5C-545E-8527B8E2D63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AC96ACF-4270-0016-3830-EA41B32018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63A370-D21A-D7FB-3B3D-883A232B49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CA0A8D0-2947-544E-FBD5-6E63CBB3A5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F79C35E-E65E-4953-4744-A8E71450883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B6EF9E5-C14B-DA96-4595-121C2D1EB632}"/>
              </a:ext>
            </a:extLst>
          </p:cNvPr>
          <p:cNvSpPr>
            <a:spLocks noGrp="1"/>
          </p:cNvSpPr>
          <p:nvPr>
            <p:ph type="dt" sz="half" idx="10"/>
          </p:nvPr>
        </p:nvSpPr>
        <p:spPr/>
        <p:txBody>
          <a:bodyPr/>
          <a:lstStyle/>
          <a:p>
            <a:fld id="{D36E721D-C5CB-4B4E-B2A5-D917F556BC3A}" type="datetimeFigureOut">
              <a:rPr lang="en-US" smtClean="0"/>
              <a:t>5/27/2024</a:t>
            </a:fld>
            <a:endParaRPr lang="en-US"/>
          </a:p>
        </p:txBody>
      </p:sp>
      <p:sp>
        <p:nvSpPr>
          <p:cNvPr id="8" name="Footer Placeholder 7">
            <a:extLst>
              <a:ext uri="{FF2B5EF4-FFF2-40B4-BE49-F238E27FC236}">
                <a16:creationId xmlns:a16="http://schemas.microsoft.com/office/drawing/2014/main" id="{31CEF5F3-B7D4-4AE8-DE6B-FBC7CEED13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D503B09-5128-91C4-AA40-E000981FAFF4}"/>
              </a:ext>
            </a:extLst>
          </p:cNvPr>
          <p:cNvSpPr>
            <a:spLocks noGrp="1"/>
          </p:cNvSpPr>
          <p:nvPr>
            <p:ph type="sldNum" sz="quarter" idx="12"/>
          </p:nvPr>
        </p:nvSpPr>
        <p:spPr/>
        <p:txBody>
          <a:bodyPr/>
          <a:lstStyle/>
          <a:p>
            <a:fld id="{E02977DF-C2CC-4AE1-8F3F-CE5DFDDBE0CD}" type="slidenum">
              <a:rPr lang="en-US" smtClean="0"/>
              <a:t>‹#›</a:t>
            </a:fld>
            <a:endParaRPr lang="en-US"/>
          </a:p>
        </p:txBody>
      </p:sp>
    </p:spTree>
    <p:extLst>
      <p:ext uri="{BB962C8B-B14F-4D97-AF65-F5344CB8AC3E}">
        <p14:creationId xmlns:p14="http://schemas.microsoft.com/office/powerpoint/2010/main" val="944924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1CDCA-A808-40FE-8FBD-29328DB49C3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76D44D-05CA-6509-4304-E0DBA0F55ACF}"/>
              </a:ext>
            </a:extLst>
          </p:cNvPr>
          <p:cNvSpPr>
            <a:spLocks noGrp="1"/>
          </p:cNvSpPr>
          <p:nvPr>
            <p:ph type="dt" sz="half" idx="10"/>
          </p:nvPr>
        </p:nvSpPr>
        <p:spPr/>
        <p:txBody>
          <a:bodyPr/>
          <a:lstStyle/>
          <a:p>
            <a:fld id="{D36E721D-C5CB-4B4E-B2A5-D917F556BC3A}" type="datetimeFigureOut">
              <a:rPr lang="en-US" smtClean="0"/>
              <a:t>5/27/2024</a:t>
            </a:fld>
            <a:endParaRPr lang="en-US"/>
          </a:p>
        </p:txBody>
      </p:sp>
      <p:sp>
        <p:nvSpPr>
          <p:cNvPr id="4" name="Footer Placeholder 3">
            <a:extLst>
              <a:ext uri="{FF2B5EF4-FFF2-40B4-BE49-F238E27FC236}">
                <a16:creationId xmlns:a16="http://schemas.microsoft.com/office/drawing/2014/main" id="{0B652B11-7550-4CFD-AAA6-DEAEEF5F388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1C4C2DE-471A-5E60-42BE-5C8541DACA32}"/>
              </a:ext>
            </a:extLst>
          </p:cNvPr>
          <p:cNvSpPr>
            <a:spLocks noGrp="1"/>
          </p:cNvSpPr>
          <p:nvPr>
            <p:ph type="sldNum" sz="quarter" idx="12"/>
          </p:nvPr>
        </p:nvSpPr>
        <p:spPr/>
        <p:txBody>
          <a:bodyPr/>
          <a:lstStyle/>
          <a:p>
            <a:fld id="{E02977DF-C2CC-4AE1-8F3F-CE5DFDDBE0CD}" type="slidenum">
              <a:rPr lang="en-US" smtClean="0"/>
              <a:t>‹#›</a:t>
            </a:fld>
            <a:endParaRPr lang="en-US"/>
          </a:p>
        </p:txBody>
      </p:sp>
    </p:spTree>
    <p:extLst>
      <p:ext uri="{BB962C8B-B14F-4D97-AF65-F5344CB8AC3E}">
        <p14:creationId xmlns:p14="http://schemas.microsoft.com/office/powerpoint/2010/main" val="4027998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B01A8A-3231-9BCA-C4FB-97F601B3B417}"/>
              </a:ext>
            </a:extLst>
          </p:cNvPr>
          <p:cNvSpPr>
            <a:spLocks noGrp="1"/>
          </p:cNvSpPr>
          <p:nvPr>
            <p:ph type="dt" sz="half" idx="10"/>
          </p:nvPr>
        </p:nvSpPr>
        <p:spPr/>
        <p:txBody>
          <a:bodyPr/>
          <a:lstStyle/>
          <a:p>
            <a:fld id="{D36E721D-C5CB-4B4E-B2A5-D917F556BC3A}" type="datetimeFigureOut">
              <a:rPr lang="en-US" smtClean="0"/>
              <a:t>5/27/2024</a:t>
            </a:fld>
            <a:endParaRPr lang="en-US"/>
          </a:p>
        </p:txBody>
      </p:sp>
      <p:sp>
        <p:nvSpPr>
          <p:cNvPr id="3" name="Footer Placeholder 2">
            <a:extLst>
              <a:ext uri="{FF2B5EF4-FFF2-40B4-BE49-F238E27FC236}">
                <a16:creationId xmlns:a16="http://schemas.microsoft.com/office/drawing/2014/main" id="{93F2FFD6-14C2-5399-F5DF-D359EE3D0E8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2CF9DCD-DEE3-2D5F-6866-0A3DA37FF56E}"/>
              </a:ext>
            </a:extLst>
          </p:cNvPr>
          <p:cNvSpPr>
            <a:spLocks noGrp="1"/>
          </p:cNvSpPr>
          <p:nvPr>
            <p:ph type="sldNum" sz="quarter" idx="12"/>
          </p:nvPr>
        </p:nvSpPr>
        <p:spPr/>
        <p:txBody>
          <a:bodyPr/>
          <a:lstStyle/>
          <a:p>
            <a:fld id="{E02977DF-C2CC-4AE1-8F3F-CE5DFDDBE0CD}" type="slidenum">
              <a:rPr lang="en-US" smtClean="0"/>
              <a:t>‹#›</a:t>
            </a:fld>
            <a:endParaRPr lang="en-US"/>
          </a:p>
        </p:txBody>
      </p:sp>
    </p:spTree>
    <p:extLst>
      <p:ext uri="{BB962C8B-B14F-4D97-AF65-F5344CB8AC3E}">
        <p14:creationId xmlns:p14="http://schemas.microsoft.com/office/powerpoint/2010/main" val="1149718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A534A-A425-53F9-9625-80EAAD8474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78D0F2B-EE0D-A5A4-1489-C5BF1B4986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61B31AB-9A36-CE9B-D726-2930FD4AA3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5D040C-B8CE-9FB2-C3C7-6217C1B22CF3}"/>
              </a:ext>
            </a:extLst>
          </p:cNvPr>
          <p:cNvSpPr>
            <a:spLocks noGrp="1"/>
          </p:cNvSpPr>
          <p:nvPr>
            <p:ph type="dt" sz="half" idx="10"/>
          </p:nvPr>
        </p:nvSpPr>
        <p:spPr/>
        <p:txBody>
          <a:bodyPr/>
          <a:lstStyle/>
          <a:p>
            <a:fld id="{D36E721D-C5CB-4B4E-B2A5-D917F556BC3A}" type="datetimeFigureOut">
              <a:rPr lang="en-US" smtClean="0"/>
              <a:t>5/27/2024</a:t>
            </a:fld>
            <a:endParaRPr lang="en-US"/>
          </a:p>
        </p:txBody>
      </p:sp>
      <p:sp>
        <p:nvSpPr>
          <p:cNvPr id="6" name="Footer Placeholder 5">
            <a:extLst>
              <a:ext uri="{FF2B5EF4-FFF2-40B4-BE49-F238E27FC236}">
                <a16:creationId xmlns:a16="http://schemas.microsoft.com/office/drawing/2014/main" id="{3EB21E85-F1FB-8E9B-C9AC-49419DC56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BAA7DD-4D85-2E9F-1C05-065CB40CA121}"/>
              </a:ext>
            </a:extLst>
          </p:cNvPr>
          <p:cNvSpPr>
            <a:spLocks noGrp="1"/>
          </p:cNvSpPr>
          <p:nvPr>
            <p:ph type="sldNum" sz="quarter" idx="12"/>
          </p:nvPr>
        </p:nvSpPr>
        <p:spPr/>
        <p:txBody>
          <a:bodyPr/>
          <a:lstStyle/>
          <a:p>
            <a:fld id="{E02977DF-C2CC-4AE1-8F3F-CE5DFDDBE0CD}" type="slidenum">
              <a:rPr lang="en-US" smtClean="0"/>
              <a:t>‹#›</a:t>
            </a:fld>
            <a:endParaRPr lang="en-US"/>
          </a:p>
        </p:txBody>
      </p:sp>
    </p:spTree>
    <p:extLst>
      <p:ext uri="{BB962C8B-B14F-4D97-AF65-F5344CB8AC3E}">
        <p14:creationId xmlns:p14="http://schemas.microsoft.com/office/powerpoint/2010/main" val="486251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7E992-4592-AED8-CE3C-A76B89CB71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E9AA8D3-DC3F-0B09-246C-DE0D16D3BE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17DC2D9-558E-D63C-4C53-58A34B8D5C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D4CDA2-58E9-8BA0-D61B-26CB29C14BC2}"/>
              </a:ext>
            </a:extLst>
          </p:cNvPr>
          <p:cNvSpPr>
            <a:spLocks noGrp="1"/>
          </p:cNvSpPr>
          <p:nvPr>
            <p:ph type="dt" sz="half" idx="10"/>
          </p:nvPr>
        </p:nvSpPr>
        <p:spPr/>
        <p:txBody>
          <a:bodyPr/>
          <a:lstStyle/>
          <a:p>
            <a:fld id="{D36E721D-C5CB-4B4E-B2A5-D917F556BC3A}" type="datetimeFigureOut">
              <a:rPr lang="en-US" smtClean="0"/>
              <a:t>5/27/2024</a:t>
            </a:fld>
            <a:endParaRPr lang="en-US"/>
          </a:p>
        </p:txBody>
      </p:sp>
      <p:sp>
        <p:nvSpPr>
          <p:cNvPr id="6" name="Footer Placeholder 5">
            <a:extLst>
              <a:ext uri="{FF2B5EF4-FFF2-40B4-BE49-F238E27FC236}">
                <a16:creationId xmlns:a16="http://schemas.microsoft.com/office/drawing/2014/main" id="{F16DB8A0-5605-41E0-4AC5-C5A52F13A3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37EDAC-B3E4-DD51-7722-9778FF2E2D0A}"/>
              </a:ext>
            </a:extLst>
          </p:cNvPr>
          <p:cNvSpPr>
            <a:spLocks noGrp="1"/>
          </p:cNvSpPr>
          <p:nvPr>
            <p:ph type="sldNum" sz="quarter" idx="12"/>
          </p:nvPr>
        </p:nvSpPr>
        <p:spPr/>
        <p:txBody>
          <a:bodyPr/>
          <a:lstStyle/>
          <a:p>
            <a:fld id="{E02977DF-C2CC-4AE1-8F3F-CE5DFDDBE0CD}" type="slidenum">
              <a:rPr lang="en-US" smtClean="0"/>
              <a:t>‹#›</a:t>
            </a:fld>
            <a:endParaRPr lang="en-US"/>
          </a:p>
        </p:txBody>
      </p:sp>
    </p:spTree>
    <p:extLst>
      <p:ext uri="{BB962C8B-B14F-4D97-AF65-F5344CB8AC3E}">
        <p14:creationId xmlns:p14="http://schemas.microsoft.com/office/powerpoint/2010/main" val="231038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CBA530-0189-1F93-0F35-1CB4B5CD60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C63929B-68C4-E87D-C6CF-2B0790A79D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A88B43-0DA0-1757-C314-AF1C6BDE6E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6E721D-C5CB-4B4E-B2A5-D917F556BC3A}" type="datetimeFigureOut">
              <a:rPr lang="en-US" smtClean="0"/>
              <a:t>5/27/2024</a:t>
            </a:fld>
            <a:endParaRPr lang="en-US"/>
          </a:p>
        </p:txBody>
      </p:sp>
      <p:sp>
        <p:nvSpPr>
          <p:cNvPr id="5" name="Footer Placeholder 4">
            <a:extLst>
              <a:ext uri="{FF2B5EF4-FFF2-40B4-BE49-F238E27FC236}">
                <a16:creationId xmlns:a16="http://schemas.microsoft.com/office/drawing/2014/main" id="{406EBA84-A73D-D26B-EE9B-B34E895FB2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1852BF5-0F01-B20E-A06D-A58F281259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2977DF-C2CC-4AE1-8F3F-CE5DFDDBE0CD}" type="slidenum">
              <a:rPr lang="en-US" smtClean="0"/>
              <a:t>‹#›</a:t>
            </a:fld>
            <a:endParaRPr lang="en-US"/>
          </a:p>
        </p:txBody>
      </p:sp>
    </p:spTree>
    <p:extLst>
      <p:ext uri="{BB962C8B-B14F-4D97-AF65-F5344CB8AC3E}">
        <p14:creationId xmlns:p14="http://schemas.microsoft.com/office/powerpoint/2010/main" val="15308431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B2B578C-96B2-99B1-AF69-AB5AE05E58ED}"/>
              </a:ext>
            </a:extLst>
          </p:cNvPr>
          <p:cNvSpPr txBox="1"/>
          <p:nvPr/>
        </p:nvSpPr>
        <p:spPr>
          <a:xfrm>
            <a:off x="3498641" y="1342678"/>
            <a:ext cx="5603906" cy="1107996"/>
          </a:xfrm>
          <a:prstGeom prst="rect">
            <a:avLst/>
          </a:prstGeom>
          <a:noFill/>
        </p:spPr>
        <p:txBody>
          <a:bodyPr wrap="none" rtlCol="0">
            <a:spAutoFit/>
          </a:bodyPr>
          <a:lstStyle/>
          <a:p>
            <a:pPr algn="ctr"/>
            <a:r>
              <a:rPr lang="es-ES" sz="6600" dirty="0"/>
              <a:t>DUAL en la ADA</a:t>
            </a:r>
            <a:endParaRPr lang="en-US" sz="6600" dirty="0"/>
          </a:p>
        </p:txBody>
      </p:sp>
      <p:pic>
        <p:nvPicPr>
          <p:cNvPr id="1026" name="Picture 2" descr="Junta de Andalucía">
            <a:extLst>
              <a:ext uri="{FF2B5EF4-FFF2-40B4-BE49-F238E27FC236}">
                <a16:creationId xmlns:a16="http://schemas.microsoft.com/office/drawing/2014/main" id="{3DA4660D-0EC1-4E2D-5B18-2668A81570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4437" y="3254502"/>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8006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EE50C-8548-A8D0-394C-CE6B50A327B3}"/>
              </a:ext>
            </a:extLst>
          </p:cNvPr>
          <p:cNvSpPr>
            <a:spLocks noGrp="1"/>
          </p:cNvSpPr>
          <p:nvPr>
            <p:ph type="title"/>
          </p:nvPr>
        </p:nvSpPr>
        <p:spPr/>
        <p:txBody>
          <a:bodyPr/>
          <a:lstStyle/>
          <a:p>
            <a:r>
              <a:rPr lang="es-ES" dirty="0"/>
              <a:t>Mis tareas a realizar</a:t>
            </a:r>
            <a:endParaRPr lang="en-US" dirty="0"/>
          </a:p>
        </p:txBody>
      </p:sp>
      <p:sp>
        <p:nvSpPr>
          <p:cNvPr id="3" name="Content Placeholder 2">
            <a:extLst>
              <a:ext uri="{FF2B5EF4-FFF2-40B4-BE49-F238E27FC236}">
                <a16:creationId xmlns:a16="http://schemas.microsoft.com/office/drawing/2014/main" id="{9D2FFF21-24CD-8D7D-20E9-ACCD15366C9F}"/>
              </a:ext>
            </a:extLst>
          </p:cNvPr>
          <p:cNvSpPr>
            <a:spLocks noGrp="1"/>
          </p:cNvSpPr>
          <p:nvPr>
            <p:ph idx="1"/>
          </p:nvPr>
        </p:nvSpPr>
        <p:spPr/>
        <p:txBody>
          <a:bodyPr/>
          <a:lstStyle/>
          <a:p>
            <a:r>
              <a:rPr lang="es-ES" dirty="0"/>
              <a:t>Investigación y realización sobre una base de datos</a:t>
            </a:r>
          </a:p>
          <a:p>
            <a:pPr marL="0" indent="0">
              <a:buNone/>
            </a:pPr>
            <a:endParaRPr lang="es-ES" dirty="0"/>
          </a:p>
          <a:p>
            <a:r>
              <a:rPr lang="es-ES" dirty="0"/>
              <a:t>Curso</a:t>
            </a:r>
            <a:r>
              <a:rPr lang="en-US" dirty="0"/>
              <a:t> sober java </a:t>
            </a:r>
            <a:r>
              <a:rPr lang="es-ES" dirty="0"/>
              <a:t>enfocado</a:t>
            </a:r>
            <a:r>
              <a:rPr lang="en-US" dirty="0"/>
              <a:t> </a:t>
            </a:r>
            <a:r>
              <a:rPr lang="es-ES" dirty="0"/>
              <a:t>en</a:t>
            </a:r>
            <a:r>
              <a:rPr lang="en-US" dirty="0"/>
              <a:t> </a:t>
            </a:r>
            <a:r>
              <a:rPr lang="es-ES" dirty="0"/>
              <a:t>el</a:t>
            </a:r>
            <a:r>
              <a:rPr lang="en-US" dirty="0"/>
              <a:t> IDE eclipse</a:t>
            </a:r>
          </a:p>
          <a:p>
            <a:pPr marL="0" indent="0">
              <a:buNone/>
            </a:pPr>
            <a:endParaRPr lang="en-US" dirty="0"/>
          </a:p>
          <a:p>
            <a:r>
              <a:rPr lang="es-ES" dirty="0"/>
              <a:t>Planteamiento de proyecto de pagina web</a:t>
            </a:r>
          </a:p>
          <a:p>
            <a:pPr marL="0" indent="0">
              <a:buNone/>
            </a:pPr>
            <a:endParaRPr lang="es-ES" dirty="0"/>
          </a:p>
          <a:p>
            <a:r>
              <a:rPr lang="es-ES" dirty="0"/>
              <a:t>Aprendizaje sobre los equipos de trabajo</a:t>
            </a:r>
          </a:p>
        </p:txBody>
      </p:sp>
    </p:spTree>
    <p:extLst>
      <p:ext uri="{BB962C8B-B14F-4D97-AF65-F5344CB8AC3E}">
        <p14:creationId xmlns:p14="http://schemas.microsoft.com/office/powerpoint/2010/main" val="4250747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3326D-D559-9793-8BE8-4AD560C11BFE}"/>
              </a:ext>
            </a:extLst>
          </p:cNvPr>
          <p:cNvSpPr>
            <a:spLocks noGrp="1"/>
          </p:cNvSpPr>
          <p:nvPr>
            <p:ph type="title"/>
          </p:nvPr>
        </p:nvSpPr>
        <p:spPr/>
        <p:txBody>
          <a:bodyPr/>
          <a:lstStyle/>
          <a:p>
            <a:r>
              <a:rPr lang="es-ES" dirty="0"/>
              <a:t>Base de datos</a:t>
            </a:r>
            <a:endParaRPr lang="en-US" dirty="0"/>
          </a:p>
        </p:txBody>
      </p:sp>
      <p:sp>
        <p:nvSpPr>
          <p:cNvPr id="3" name="Content Placeholder 2">
            <a:extLst>
              <a:ext uri="{FF2B5EF4-FFF2-40B4-BE49-F238E27FC236}">
                <a16:creationId xmlns:a16="http://schemas.microsoft.com/office/drawing/2014/main" id="{60D6DA4A-D7AF-7C62-FB70-695E31A3767F}"/>
              </a:ext>
            </a:extLst>
          </p:cNvPr>
          <p:cNvSpPr>
            <a:spLocks noGrp="1"/>
          </p:cNvSpPr>
          <p:nvPr>
            <p:ph idx="1"/>
          </p:nvPr>
        </p:nvSpPr>
        <p:spPr>
          <a:xfrm>
            <a:off x="838200" y="1463486"/>
            <a:ext cx="10515600" cy="4351338"/>
          </a:xfrm>
        </p:spPr>
        <p:txBody>
          <a:bodyPr/>
          <a:lstStyle/>
          <a:p>
            <a:pPr marL="0" indent="0">
              <a:buNone/>
            </a:pPr>
            <a:r>
              <a:rPr lang="es-ES" dirty="0"/>
              <a:t>Durante estos tres meses, he estado llevando a cabo una investigación sobre el funcionamiento de una base de datos. Como parte de este trabajo, elaboré un informe de estado, lo que me permitió identificar y proponer diversos cambios para mejorar su rendimiento y eficiencia. Estos cambios están específicamente enfocados en adaptar y optimizar la base de datos al modelo de arquitectura MVC (Modelo-Vista-Controlador). </a:t>
            </a:r>
            <a:endParaRPr lang="en-US" dirty="0"/>
          </a:p>
        </p:txBody>
      </p:sp>
      <p:pic>
        <p:nvPicPr>
          <p:cNvPr id="4" name="Picture 3">
            <a:extLst>
              <a:ext uri="{FF2B5EF4-FFF2-40B4-BE49-F238E27FC236}">
                <a16:creationId xmlns:a16="http://schemas.microsoft.com/office/drawing/2014/main" id="{85841F00-A8D8-FB13-B079-CD26685A0327}"/>
              </a:ext>
            </a:extLst>
          </p:cNvPr>
          <p:cNvPicPr>
            <a:picLocks noChangeAspect="1"/>
          </p:cNvPicPr>
          <p:nvPr/>
        </p:nvPicPr>
        <p:blipFill>
          <a:blip r:embed="rId2"/>
          <a:stretch>
            <a:fillRect/>
          </a:stretch>
        </p:blipFill>
        <p:spPr>
          <a:xfrm>
            <a:off x="2959775" y="4155258"/>
            <a:ext cx="2162175" cy="2114550"/>
          </a:xfrm>
          <a:prstGeom prst="rect">
            <a:avLst/>
          </a:prstGeom>
        </p:spPr>
      </p:pic>
      <p:pic>
        <p:nvPicPr>
          <p:cNvPr id="5" name="Picture 4">
            <a:extLst>
              <a:ext uri="{FF2B5EF4-FFF2-40B4-BE49-F238E27FC236}">
                <a16:creationId xmlns:a16="http://schemas.microsoft.com/office/drawing/2014/main" id="{0D244332-97C8-E80C-F54D-1B6BC5586C4E}"/>
              </a:ext>
            </a:extLst>
          </p:cNvPr>
          <p:cNvPicPr>
            <a:picLocks noChangeAspect="1"/>
          </p:cNvPicPr>
          <p:nvPr/>
        </p:nvPicPr>
        <p:blipFill rotWithShape="1">
          <a:blip r:embed="rId3"/>
          <a:srcRect t="10153" r="9059"/>
          <a:stretch/>
        </p:blipFill>
        <p:spPr>
          <a:xfrm>
            <a:off x="7070052" y="4126671"/>
            <a:ext cx="3646967" cy="2143137"/>
          </a:xfrm>
          <a:prstGeom prst="rect">
            <a:avLst/>
          </a:prstGeom>
        </p:spPr>
      </p:pic>
    </p:spTree>
    <p:extLst>
      <p:ext uri="{BB962C8B-B14F-4D97-AF65-F5344CB8AC3E}">
        <p14:creationId xmlns:p14="http://schemas.microsoft.com/office/powerpoint/2010/main" val="23124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8FAC8-A3E8-B9C9-0306-2276ADDBBBDD}"/>
              </a:ext>
            </a:extLst>
          </p:cNvPr>
          <p:cNvSpPr>
            <a:spLocks noGrp="1"/>
          </p:cNvSpPr>
          <p:nvPr>
            <p:ph type="title"/>
          </p:nvPr>
        </p:nvSpPr>
        <p:spPr/>
        <p:txBody>
          <a:bodyPr/>
          <a:lstStyle/>
          <a:p>
            <a:r>
              <a:rPr lang="es-ES" dirty="0"/>
              <a:t>Curso sobre Java</a:t>
            </a:r>
            <a:endParaRPr lang="en-US" dirty="0"/>
          </a:p>
        </p:txBody>
      </p:sp>
      <p:sp>
        <p:nvSpPr>
          <p:cNvPr id="3" name="Content Placeholder 2">
            <a:extLst>
              <a:ext uri="{FF2B5EF4-FFF2-40B4-BE49-F238E27FC236}">
                <a16:creationId xmlns:a16="http://schemas.microsoft.com/office/drawing/2014/main" id="{2881B851-6BC6-E3D6-2C22-E1AB1E1F9444}"/>
              </a:ext>
            </a:extLst>
          </p:cNvPr>
          <p:cNvSpPr>
            <a:spLocks noGrp="1"/>
          </p:cNvSpPr>
          <p:nvPr>
            <p:ph idx="1"/>
          </p:nvPr>
        </p:nvSpPr>
        <p:spPr/>
        <p:txBody>
          <a:bodyPr/>
          <a:lstStyle/>
          <a:p>
            <a:pPr marL="0" indent="0">
              <a:buNone/>
            </a:pPr>
            <a:r>
              <a:rPr lang="es-ES" dirty="0"/>
              <a:t>Durante estos tres meses, estuve realizando cursos impartidos por mi tutor laboral sobre Java, específicamente enfocados en el IDE Eclipse. Cabe destacar que, debido a la presencia de un compañero en formación dual que no se especializaba en el desarrollo de aplicaciones, tuvimos que empezar con conceptos básicos de Java. Sin embargo, yo me enfoqué más en el uso del nuevo IDE.</a:t>
            </a:r>
            <a:endParaRPr lang="en-US" dirty="0"/>
          </a:p>
        </p:txBody>
      </p:sp>
      <p:pic>
        <p:nvPicPr>
          <p:cNvPr id="4" name="Picture 3">
            <a:extLst>
              <a:ext uri="{FF2B5EF4-FFF2-40B4-BE49-F238E27FC236}">
                <a16:creationId xmlns:a16="http://schemas.microsoft.com/office/drawing/2014/main" id="{30C5B05D-0BC7-5E44-9131-2C1D95E446D9}"/>
              </a:ext>
            </a:extLst>
          </p:cNvPr>
          <p:cNvPicPr>
            <a:picLocks noChangeAspect="1"/>
          </p:cNvPicPr>
          <p:nvPr/>
        </p:nvPicPr>
        <p:blipFill>
          <a:blip r:embed="rId2"/>
          <a:stretch>
            <a:fillRect/>
          </a:stretch>
        </p:blipFill>
        <p:spPr>
          <a:xfrm>
            <a:off x="5313865" y="4319257"/>
            <a:ext cx="1564269" cy="1564269"/>
          </a:xfrm>
          <a:prstGeom prst="rect">
            <a:avLst/>
          </a:prstGeom>
        </p:spPr>
      </p:pic>
    </p:spTree>
    <p:extLst>
      <p:ext uri="{BB962C8B-B14F-4D97-AF65-F5344CB8AC3E}">
        <p14:creationId xmlns:p14="http://schemas.microsoft.com/office/powerpoint/2010/main" val="2351820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D1AFC-B14B-9525-3B77-E60AB48DBD37}"/>
              </a:ext>
            </a:extLst>
          </p:cNvPr>
          <p:cNvSpPr>
            <a:spLocks noGrp="1"/>
          </p:cNvSpPr>
          <p:nvPr>
            <p:ph type="title"/>
          </p:nvPr>
        </p:nvSpPr>
        <p:spPr/>
        <p:txBody>
          <a:bodyPr/>
          <a:lstStyle/>
          <a:p>
            <a:r>
              <a:rPr lang="es-ES" dirty="0"/>
              <a:t>Proyecto pagina web</a:t>
            </a:r>
            <a:endParaRPr lang="en-US" dirty="0"/>
          </a:p>
        </p:txBody>
      </p:sp>
      <p:sp>
        <p:nvSpPr>
          <p:cNvPr id="3" name="Content Placeholder 2">
            <a:extLst>
              <a:ext uri="{FF2B5EF4-FFF2-40B4-BE49-F238E27FC236}">
                <a16:creationId xmlns:a16="http://schemas.microsoft.com/office/drawing/2014/main" id="{84F67E80-AF2C-3F4C-FE6A-CC2CFFA17C1A}"/>
              </a:ext>
            </a:extLst>
          </p:cNvPr>
          <p:cNvSpPr>
            <a:spLocks noGrp="1"/>
          </p:cNvSpPr>
          <p:nvPr>
            <p:ph idx="1"/>
          </p:nvPr>
        </p:nvSpPr>
        <p:spPr/>
        <p:txBody>
          <a:bodyPr/>
          <a:lstStyle/>
          <a:p>
            <a:pPr marL="0" indent="0">
              <a:buNone/>
            </a:pPr>
            <a:r>
              <a:rPr lang="es-ES" dirty="0"/>
              <a:t>Se planteó y planificó un proyecto futuro que consiste en desarrollar una página web utilizando HTML, JavaScript y CSS. Esta página web se utilizará para visualizar diversa información sobre las diferentes sedes de la ADA. El proyecto está diseñado para proporcionar una plataforma intuitiva y accesible donde los usuarios puedan encontrar datos relevantes de manera rápida y eficiente.</a:t>
            </a:r>
            <a:endParaRPr lang="en-US" dirty="0"/>
          </a:p>
        </p:txBody>
      </p:sp>
      <p:pic>
        <p:nvPicPr>
          <p:cNvPr id="4" name="Picture 3">
            <a:extLst>
              <a:ext uri="{FF2B5EF4-FFF2-40B4-BE49-F238E27FC236}">
                <a16:creationId xmlns:a16="http://schemas.microsoft.com/office/drawing/2014/main" id="{40921456-74C8-E00E-E71C-628B340B3BFE}"/>
              </a:ext>
            </a:extLst>
          </p:cNvPr>
          <p:cNvPicPr>
            <a:picLocks noChangeAspect="1"/>
          </p:cNvPicPr>
          <p:nvPr/>
        </p:nvPicPr>
        <p:blipFill>
          <a:blip r:embed="rId2"/>
          <a:stretch>
            <a:fillRect/>
          </a:stretch>
        </p:blipFill>
        <p:spPr>
          <a:xfrm>
            <a:off x="3405281" y="4213789"/>
            <a:ext cx="4779051" cy="2410565"/>
          </a:xfrm>
          <a:prstGeom prst="rect">
            <a:avLst/>
          </a:prstGeom>
        </p:spPr>
      </p:pic>
    </p:spTree>
    <p:extLst>
      <p:ext uri="{BB962C8B-B14F-4D97-AF65-F5344CB8AC3E}">
        <p14:creationId xmlns:p14="http://schemas.microsoft.com/office/powerpoint/2010/main" val="1320819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3A786-23D2-7A49-39DE-27AD2F0647EE}"/>
              </a:ext>
            </a:extLst>
          </p:cNvPr>
          <p:cNvSpPr>
            <a:spLocks noGrp="1"/>
          </p:cNvSpPr>
          <p:nvPr>
            <p:ph type="title"/>
          </p:nvPr>
        </p:nvSpPr>
        <p:spPr/>
        <p:txBody>
          <a:bodyPr/>
          <a:lstStyle/>
          <a:p>
            <a:r>
              <a:rPr lang="es-ES" dirty="0"/>
              <a:t>Trabajo en equipo</a:t>
            </a:r>
            <a:endParaRPr lang="en-US" dirty="0"/>
          </a:p>
        </p:txBody>
      </p:sp>
      <p:sp>
        <p:nvSpPr>
          <p:cNvPr id="3" name="Content Placeholder 2">
            <a:extLst>
              <a:ext uri="{FF2B5EF4-FFF2-40B4-BE49-F238E27FC236}">
                <a16:creationId xmlns:a16="http://schemas.microsoft.com/office/drawing/2014/main" id="{8B584805-7F11-C35B-ABF9-2C8C08E97A01}"/>
              </a:ext>
            </a:extLst>
          </p:cNvPr>
          <p:cNvSpPr>
            <a:spLocks noGrp="1"/>
          </p:cNvSpPr>
          <p:nvPr>
            <p:ph idx="1"/>
          </p:nvPr>
        </p:nvSpPr>
        <p:spPr/>
        <p:txBody>
          <a:bodyPr/>
          <a:lstStyle/>
          <a:p>
            <a:pPr marL="0" indent="0">
              <a:buNone/>
            </a:pPr>
            <a:r>
              <a:rPr lang="es-ES" dirty="0"/>
              <a:t>Durante este período, también tuvimos que aprender a trabajar con la metodología Kanban y a utilizar herramientas en línea de colaboración en grupo, como Trello. Esto nos permitió organizar y gestionar nuestras tareas de manera más eficiente, asegurando una mejor coordinación y seguimiento del progreso de los proyectos.</a:t>
            </a:r>
            <a:endParaRPr lang="en-US" dirty="0"/>
          </a:p>
        </p:txBody>
      </p:sp>
      <p:pic>
        <p:nvPicPr>
          <p:cNvPr id="4" name="Picture 3">
            <a:extLst>
              <a:ext uri="{FF2B5EF4-FFF2-40B4-BE49-F238E27FC236}">
                <a16:creationId xmlns:a16="http://schemas.microsoft.com/office/drawing/2014/main" id="{740253F2-250C-7001-4A0C-53D4DB61DB89}"/>
              </a:ext>
            </a:extLst>
          </p:cNvPr>
          <p:cNvPicPr>
            <a:picLocks noChangeAspect="1"/>
          </p:cNvPicPr>
          <p:nvPr/>
        </p:nvPicPr>
        <p:blipFill>
          <a:blip r:embed="rId2"/>
          <a:stretch>
            <a:fillRect/>
          </a:stretch>
        </p:blipFill>
        <p:spPr>
          <a:xfrm>
            <a:off x="1301907" y="4020517"/>
            <a:ext cx="3369681" cy="2291383"/>
          </a:xfrm>
          <a:prstGeom prst="rect">
            <a:avLst/>
          </a:prstGeom>
        </p:spPr>
      </p:pic>
      <p:pic>
        <p:nvPicPr>
          <p:cNvPr id="5" name="Picture 4">
            <a:extLst>
              <a:ext uri="{FF2B5EF4-FFF2-40B4-BE49-F238E27FC236}">
                <a16:creationId xmlns:a16="http://schemas.microsoft.com/office/drawing/2014/main" id="{CC3AE7B3-B8B0-F658-3BDF-444E11F275FE}"/>
              </a:ext>
            </a:extLst>
          </p:cNvPr>
          <p:cNvPicPr>
            <a:picLocks noChangeAspect="1"/>
          </p:cNvPicPr>
          <p:nvPr/>
        </p:nvPicPr>
        <p:blipFill>
          <a:blip r:embed="rId3"/>
          <a:stretch>
            <a:fillRect/>
          </a:stretch>
        </p:blipFill>
        <p:spPr>
          <a:xfrm>
            <a:off x="8026651" y="3551780"/>
            <a:ext cx="2692651" cy="2692651"/>
          </a:xfrm>
          <a:prstGeom prst="rect">
            <a:avLst/>
          </a:prstGeom>
        </p:spPr>
      </p:pic>
    </p:spTree>
    <p:extLst>
      <p:ext uri="{BB962C8B-B14F-4D97-AF65-F5344CB8AC3E}">
        <p14:creationId xmlns:p14="http://schemas.microsoft.com/office/powerpoint/2010/main" val="18292971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303</Words>
  <Application>Microsoft Office PowerPoint</Application>
  <PresentationFormat>Widescreen</PresentationFormat>
  <Paragraphs>17</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Mis tareas a realizar</vt:lpstr>
      <vt:lpstr>Base de datos</vt:lpstr>
      <vt:lpstr>Curso sobre Java</vt:lpstr>
      <vt:lpstr>Proyecto pagina web</vt:lpstr>
      <vt:lpstr>Trabajo en equipo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Fernando Sánchez</dc:creator>
  <cp:lastModifiedBy>Fernando Sánchez</cp:lastModifiedBy>
  <cp:revision>1</cp:revision>
  <dcterms:created xsi:type="dcterms:W3CDTF">2024-05-27T12:54:54Z</dcterms:created>
  <dcterms:modified xsi:type="dcterms:W3CDTF">2024-05-27T13:14:46Z</dcterms:modified>
</cp:coreProperties>
</file>