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6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98985-E991-4218-899B-C83ABD891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974FC4-6724-4A6C-8F15-5174E8317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88DFF9-CD83-4DBD-87B5-9335C6D94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4CFFC-6CE0-4ED7-B26A-09491E0CEEA7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652919-6F11-4987-8018-F3F50D56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D1F13F-2038-471A-A78C-7D045887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038A-3CAF-4FCD-834C-67A52B18FC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06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6241C-0397-487B-AE53-CB7DA9B56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74F3491-EABF-4498-B11E-38997ABA4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13F7B2-7120-4B55-B823-901DD74B9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4CFFC-6CE0-4ED7-B26A-09491E0CEEA7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047EB7-5768-4187-BBED-DB06DB0FF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AFB49A-BF37-4854-8C95-121C427A9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038A-3CAF-4FCD-834C-67A52B18FC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78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758E10-8810-46E4-82E3-25848B9A2A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B1C5365-9EAC-43D2-AA9F-78442BCD2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8EF959-73EA-47D6-BA72-CE8CD6F0E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4CFFC-6CE0-4ED7-B26A-09491E0CEEA7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48D120-B230-4BE8-BF49-052CE766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5BC948-3D84-4786-80CC-DEE8EC25C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038A-3CAF-4FCD-834C-67A52B18FC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40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F8317-34E5-4233-B5B3-A14B12E7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35F07F-3382-4E0A-9735-C17D451A4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29A284-782B-4873-9EA0-5CBE1492A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4CFFC-6CE0-4ED7-B26A-09491E0CEEA7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68B760-A8C9-4AF8-93A4-16A95FF52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6ED5BC-EF22-4B6A-A5B9-F91D0543D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038A-3CAF-4FCD-834C-67A52B18FC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242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1C8CB-4172-4C2C-AF3C-4083CD4BC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BC1D71-3E78-45B4-9129-B45B55FE3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953824-38F8-419F-9C95-258661B3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4CFFC-6CE0-4ED7-B26A-09491E0CEEA7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14B063-B8E2-48D3-963F-4ACFBA45B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B55FF7-0C55-464B-BA21-E5EE391C1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038A-3CAF-4FCD-834C-67A52B18FC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451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AE03A4-904F-4E0D-A1D3-76753211C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17A719-F2BA-402C-AC43-FE6D6C82B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0CA7C9-4070-4E6B-B13C-BA8625C45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2E845C-0852-4B42-9A24-1A83967C8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4CFFC-6CE0-4ED7-B26A-09491E0CEEA7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120CA3-3705-4C2A-B20C-1E967C79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C8D587-C129-45A8-B85F-4DEC40047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038A-3CAF-4FCD-834C-67A52B18FC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6539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CF666-9685-46DA-AA19-85666D5DE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E48948-740A-4532-BEEC-0D6654BC3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B333A53-5F35-404F-B58A-4096AA003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8EA5732-BA61-4D8A-98FA-D9CA09272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04E7C1F-E00E-41DA-B7F0-DEAFCB026E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71D9EDE-9AAC-4E22-A8C2-FB87986C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4CFFC-6CE0-4ED7-B26A-09491E0CEEA7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585F971-6A89-4D0D-B5C0-6B860602A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9F80A65-2D80-412A-8E30-64DE7793F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038A-3CAF-4FCD-834C-67A52B18FC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268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DAC89-8C28-4DA0-8699-609089C75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2582556-94DF-44A1-8AED-921F850FC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4CFFC-6CE0-4ED7-B26A-09491E0CEEA7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1E02BD1-6E87-4702-89F1-B6A40B8B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530B3E5-282F-435F-B185-DE740DF0D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038A-3CAF-4FCD-834C-67A52B18FC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500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1916FF-CCBF-4A06-B4A5-F9FAEB940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4CFFC-6CE0-4ED7-B26A-09491E0CEEA7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0EE8B29-06AC-4843-BE23-759EEDF83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8649B8-AD1A-48B0-8C11-E9692F195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038A-3CAF-4FCD-834C-67A52B18FC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401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83858-84F4-4B0F-861D-F1867BEC7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47784D-C877-4244-B073-FF1B6BC4D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DE271C-C5A5-4808-B97C-6B51755C0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45ABB4-C87D-466A-B3BE-24D4BB9AB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4CFFC-6CE0-4ED7-B26A-09491E0CEEA7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3D21CF-1D6F-4062-80C6-4B0A6C0B4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A9AAB4-20CC-4782-9E74-98D5827A7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038A-3CAF-4FCD-834C-67A52B18FC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27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AE96C-022B-4FAA-B75E-D9C22BAA1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2053F4B-2F92-46E3-8FDA-868D47435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DE1FCB-1865-4313-BCD5-57F83855A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FCD850-C9B5-4FF9-BB41-C75972CAE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4CFFC-6CE0-4ED7-B26A-09491E0CEEA7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A19837-C09B-44F4-859A-6A077C2A9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4D02C3-2958-45E6-A68F-1B39D9837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038A-3CAF-4FCD-834C-67A52B18FC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22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5D6A2F9-B90F-4591-94DD-02425E32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F10504-9320-4A38-9723-09BF2F0C0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72E35C-E36A-4083-8131-26B9CB1BE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4CFFC-6CE0-4ED7-B26A-09491E0CEEA7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961B06-32F7-42E4-A94E-BEAAAA665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D941AB-F3CD-44F1-A0E4-5F2BD7B7A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0038A-3CAF-4FCD-834C-67A52B18FC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316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775ACF-0B76-47B0-A082-FDF839944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954" y="1487185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pt-BR" sz="9600" b="1" dirty="0">
                <a:latin typeface="Arial Black" panose="020B0A04020102020204" pitchFamily="34" charset="0"/>
              </a:rPr>
              <a:t>BE FIT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áfico 6" descr="Haltere com preenchimento sólido">
            <a:extLst>
              <a:ext uri="{FF2B5EF4-FFF2-40B4-BE49-F238E27FC236}">
                <a16:creationId xmlns:a16="http://schemas.microsoft.com/office/drawing/2014/main" id="{A987D9A7-4976-4306-ADF6-776E5F255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181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3484D2D-B957-4331-97B6-04F8CA4CFDB4}"/>
              </a:ext>
            </a:extLst>
          </p:cNvPr>
          <p:cNvSpPr txBox="1"/>
          <p:nvPr/>
        </p:nvSpPr>
        <p:spPr>
          <a:xfrm>
            <a:off x="7138737" y="3429000"/>
            <a:ext cx="4099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ial Black" panose="020B0A04020102020204" pitchFamily="34" charset="0"/>
              </a:rPr>
              <a:t>Contextualização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2F69933-D14F-4F7E-96D3-CFCC05F20FB2}"/>
              </a:ext>
            </a:extLst>
          </p:cNvPr>
          <p:cNvSpPr txBox="1"/>
          <p:nvPr/>
        </p:nvSpPr>
        <p:spPr>
          <a:xfrm>
            <a:off x="496824" y="2982723"/>
            <a:ext cx="48286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Meu projeto consiste em fazer mais pessoas </a:t>
            </a:r>
          </a:p>
          <a:p>
            <a:r>
              <a:rPr lang="pt-BR" dirty="0"/>
              <a:t>se exercitar contando os benefícios do exercícios e a alimentação correta, para diminuir e mostrar que todos podem gerar resultado na academia independente da idade.</a:t>
            </a:r>
          </a:p>
        </p:txBody>
      </p:sp>
    </p:spTree>
    <p:extLst>
      <p:ext uri="{BB962C8B-B14F-4D97-AF65-F5344CB8AC3E}">
        <p14:creationId xmlns:p14="http://schemas.microsoft.com/office/powerpoint/2010/main" val="849748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3484D2D-B957-4331-97B6-04F8CA4CFDB4}"/>
              </a:ext>
            </a:extLst>
          </p:cNvPr>
          <p:cNvSpPr txBox="1"/>
          <p:nvPr/>
        </p:nvSpPr>
        <p:spPr>
          <a:xfrm>
            <a:off x="7716252" y="3429000"/>
            <a:ext cx="29674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ial Black" panose="020B0A04020102020204" pitchFamily="34" charset="0"/>
              </a:rPr>
              <a:t>Dificuldades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468B017-8337-48EF-B2F1-EEF6F3F0ADE5}"/>
              </a:ext>
            </a:extLst>
          </p:cNvPr>
          <p:cNvSpPr txBox="1"/>
          <p:nvPr/>
        </p:nvSpPr>
        <p:spPr>
          <a:xfrm>
            <a:off x="978087" y="2244060"/>
            <a:ext cx="482867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pt-BR" sz="2800" dirty="0"/>
              <a:t>Area de negócios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pt-BR" sz="2800" dirty="0" err="1"/>
              <a:t>API’s</a:t>
            </a:r>
            <a:endParaRPr lang="pt-BR" sz="280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pt-BR" sz="2800" dirty="0"/>
              <a:t>Banco de Dados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pt-BR" sz="2800" dirty="0"/>
              <a:t>Criatividade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pt-BR" sz="2800" dirty="0"/>
              <a:t>Tempo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pt-BR" sz="2800" dirty="0"/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pt-BR" sz="2800" dirty="0"/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367905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D30156-E2DE-415F-A599-01CB8151FF6B}"/>
              </a:ext>
            </a:extLst>
          </p:cNvPr>
          <p:cNvSpPr txBox="1"/>
          <p:nvPr/>
        </p:nvSpPr>
        <p:spPr>
          <a:xfrm>
            <a:off x="8181474" y="3086689"/>
            <a:ext cx="21339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latin typeface="Arial Black" panose="020B0A04020102020204" pitchFamily="34" charset="0"/>
              </a:rPr>
              <a:t>LLD</a:t>
            </a:r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874FDD6-70AF-46A8-8FA5-118469A13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630" y="-1"/>
            <a:ext cx="6554409" cy="368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3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D30156-E2DE-415F-A599-01CB8151FF6B}"/>
              </a:ext>
            </a:extLst>
          </p:cNvPr>
          <p:cNvSpPr txBox="1"/>
          <p:nvPr/>
        </p:nvSpPr>
        <p:spPr>
          <a:xfrm>
            <a:off x="8029076" y="3121603"/>
            <a:ext cx="22878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latin typeface="Arial Black" panose="020B0A04020102020204" pitchFamily="34" charset="0"/>
              </a:rPr>
              <a:t>HLD</a:t>
            </a:r>
          </a:p>
        </p:txBody>
      </p:sp>
      <p:pic>
        <p:nvPicPr>
          <p:cNvPr id="10" name="Imagem 9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8B45127-0B55-44B9-B3E6-31B214002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2413" y="-136358"/>
            <a:ext cx="6687776" cy="376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61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m 2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9D24EB03-3545-4078-9D0F-22AE380BD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33676"/>
            <a:ext cx="3232390" cy="359064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209C855-6CEF-440D-A31A-C8D232E82027}"/>
              </a:ext>
            </a:extLst>
          </p:cNvPr>
          <p:cNvSpPr txBox="1"/>
          <p:nvPr/>
        </p:nvSpPr>
        <p:spPr>
          <a:xfrm>
            <a:off x="6679700" y="3265714"/>
            <a:ext cx="50154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ial Black" panose="020B0A04020102020204" pitchFamily="34" charset="0"/>
              </a:rPr>
              <a:t>Feramente de Gestão</a:t>
            </a:r>
          </a:p>
          <a:p>
            <a:pPr algn="ctr"/>
            <a:r>
              <a:rPr lang="pt-BR" sz="3200" dirty="0">
                <a:latin typeface="Arial Black" panose="020B0A04020102020204" pitchFamily="34" charset="0"/>
              </a:rPr>
              <a:t> de Projetos</a:t>
            </a:r>
          </a:p>
        </p:txBody>
      </p:sp>
    </p:spTree>
    <p:extLst>
      <p:ext uri="{BB962C8B-B14F-4D97-AF65-F5344CB8AC3E}">
        <p14:creationId xmlns:p14="http://schemas.microsoft.com/office/powerpoint/2010/main" val="1382562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3484D2D-B957-4331-97B6-04F8CA4CFDB4}"/>
              </a:ext>
            </a:extLst>
          </p:cNvPr>
          <p:cNvSpPr txBox="1"/>
          <p:nvPr/>
        </p:nvSpPr>
        <p:spPr>
          <a:xfrm>
            <a:off x="7275094" y="3324726"/>
            <a:ext cx="3873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ial Black" panose="020B0A04020102020204" pitchFamily="34" charset="0"/>
              </a:rPr>
              <a:t>Agradecimentos</a:t>
            </a:r>
          </a:p>
        </p:txBody>
      </p:sp>
    </p:spTree>
    <p:extLst>
      <p:ext uri="{BB962C8B-B14F-4D97-AF65-F5344CB8AC3E}">
        <p14:creationId xmlns:p14="http://schemas.microsoft.com/office/powerpoint/2010/main" val="11756395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56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Courier New</vt:lpstr>
      <vt:lpstr>Tema do Office</vt:lpstr>
      <vt:lpstr>BE FIT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 FIT</dc:title>
  <dc:creator>FERNANDO MARQUES DOS SANTOS .</dc:creator>
  <cp:lastModifiedBy>FERNANDO MARQUES DOS SANTOS .</cp:lastModifiedBy>
  <cp:revision>9</cp:revision>
  <dcterms:created xsi:type="dcterms:W3CDTF">2021-05-31T17:51:01Z</dcterms:created>
  <dcterms:modified xsi:type="dcterms:W3CDTF">2021-06-01T00:21:20Z</dcterms:modified>
</cp:coreProperties>
</file>