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5CCFF-6411-4CC7-A56F-D9803941E415}" v="237" dt="2021-11-06T01:42:41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ysia Maria" userId="7b1c721d006d5e2f" providerId="LiveId" clId="{06C5CCFF-6411-4CC7-A56F-D9803941E415}"/>
    <pc:docChg chg="custSel addSld delSld modSld">
      <pc:chgData name="Krysia Maria" userId="7b1c721d006d5e2f" providerId="LiveId" clId="{06C5CCFF-6411-4CC7-A56F-D9803941E415}" dt="2021-11-06T01:50:43.926" v="1000" actId="20577"/>
      <pc:docMkLst>
        <pc:docMk/>
      </pc:docMkLst>
      <pc:sldChg chg="addSp delSp modSp mod">
        <pc:chgData name="Krysia Maria" userId="7b1c721d006d5e2f" providerId="LiveId" clId="{06C5CCFF-6411-4CC7-A56F-D9803941E415}" dt="2021-11-06T00:35:45.463" v="367" actId="207"/>
        <pc:sldMkLst>
          <pc:docMk/>
          <pc:sldMk cId="2482035291" sldId="256"/>
        </pc:sldMkLst>
        <pc:spChg chg="mod">
          <ac:chgData name="Krysia Maria" userId="7b1c721d006d5e2f" providerId="LiveId" clId="{06C5CCFF-6411-4CC7-A56F-D9803941E415}" dt="2021-11-06T00:35:36.685" v="366" actId="207"/>
          <ac:spMkLst>
            <pc:docMk/>
            <pc:sldMk cId="2482035291" sldId="256"/>
            <ac:spMk id="2" creationId="{BF0AB372-74B8-407C-AAAE-0FC3B605F58F}"/>
          </ac:spMkLst>
        </pc:spChg>
        <pc:spChg chg="mod">
          <ac:chgData name="Krysia Maria" userId="7b1c721d006d5e2f" providerId="LiveId" clId="{06C5CCFF-6411-4CC7-A56F-D9803941E415}" dt="2021-11-06T00:35:45.463" v="367" actId="207"/>
          <ac:spMkLst>
            <pc:docMk/>
            <pc:sldMk cId="2482035291" sldId="256"/>
            <ac:spMk id="3" creationId="{F670C46C-8315-4521-9A3D-8A4C9267ECB8}"/>
          </ac:spMkLst>
        </pc:spChg>
        <pc:picChg chg="mod ord">
          <ac:chgData name="Krysia Maria" userId="7b1c721d006d5e2f" providerId="LiveId" clId="{06C5CCFF-6411-4CC7-A56F-D9803941E415}" dt="2021-11-06T00:13:48.372" v="30" actId="29295"/>
          <ac:picMkLst>
            <pc:docMk/>
            <pc:sldMk cId="2482035291" sldId="256"/>
            <ac:picMk id="5" creationId="{C030F611-80D7-43BB-98E5-6031E1FE10D7}"/>
          </ac:picMkLst>
        </pc:picChg>
        <pc:picChg chg="add del mod">
          <ac:chgData name="Krysia Maria" userId="7b1c721d006d5e2f" providerId="LiveId" clId="{06C5CCFF-6411-4CC7-A56F-D9803941E415}" dt="2021-11-06T00:09:32.589" v="20" actId="478"/>
          <ac:picMkLst>
            <pc:docMk/>
            <pc:sldMk cId="2482035291" sldId="256"/>
            <ac:picMk id="7" creationId="{4A83F791-05D7-40B9-ACA9-AC0D94A79ED1}"/>
          </ac:picMkLst>
        </pc:picChg>
        <pc:picChg chg="add mod">
          <ac:chgData name="Krysia Maria" userId="7b1c721d006d5e2f" providerId="LiveId" clId="{06C5CCFF-6411-4CC7-A56F-D9803941E415}" dt="2021-11-06T00:13:56.177" v="31" actId="29295"/>
          <ac:picMkLst>
            <pc:docMk/>
            <pc:sldMk cId="2482035291" sldId="256"/>
            <ac:picMk id="8" creationId="{C212508A-700D-4211-A68A-C1E262901684}"/>
          </ac:picMkLst>
        </pc:picChg>
      </pc:sldChg>
      <pc:sldChg chg="del">
        <pc:chgData name="Krysia Maria" userId="7b1c721d006d5e2f" providerId="LiveId" clId="{06C5CCFF-6411-4CC7-A56F-D9803941E415}" dt="2021-11-06T00:15:04.937" v="32" actId="47"/>
        <pc:sldMkLst>
          <pc:docMk/>
          <pc:sldMk cId="1541087920" sldId="257"/>
        </pc:sldMkLst>
      </pc:sldChg>
      <pc:sldChg chg="addSp modSp new mod">
        <pc:chgData name="Krysia Maria" userId="7b1c721d006d5e2f" providerId="LiveId" clId="{06C5CCFF-6411-4CC7-A56F-D9803941E415}" dt="2021-11-06T01:31:10.587" v="437" actId="1076"/>
        <pc:sldMkLst>
          <pc:docMk/>
          <pc:sldMk cId="1876286731" sldId="257"/>
        </pc:sldMkLst>
        <pc:spChg chg="add mod">
          <ac:chgData name="Krysia Maria" userId="7b1c721d006d5e2f" providerId="LiveId" clId="{06C5CCFF-6411-4CC7-A56F-D9803941E415}" dt="2021-11-06T00:15:58.568" v="36" actId="14100"/>
          <ac:spMkLst>
            <pc:docMk/>
            <pc:sldMk cId="1876286731" sldId="257"/>
            <ac:spMk id="2" creationId="{AC26888D-D3C2-4D09-95AC-FBE7BB223CB0}"/>
          </ac:spMkLst>
        </pc:spChg>
        <pc:spChg chg="add mod">
          <ac:chgData name="Krysia Maria" userId="7b1c721d006d5e2f" providerId="LiveId" clId="{06C5CCFF-6411-4CC7-A56F-D9803941E415}" dt="2021-11-06T01:31:10.587" v="437" actId="1076"/>
          <ac:spMkLst>
            <pc:docMk/>
            <pc:sldMk cId="1876286731" sldId="257"/>
            <ac:spMk id="3" creationId="{37B9DFBB-7A66-4310-B979-9AB63816FC6D}"/>
          </ac:spMkLst>
        </pc:spChg>
        <pc:spChg chg="add mod">
          <ac:chgData name="Krysia Maria" userId="7b1c721d006d5e2f" providerId="LiveId" clId="{06C5CCFF-6411-4CC7-A56F-D9803941E415}" dt="2021-11-06T00:22:15.510" v="112" actId="20577"/>
          <ac:spMkLst>
            <pc:docMk/>
            <pc:sldMk cId="1876286731" sldId="257"/>
            <ac:spMk id="4" creationId="{8EA827EE-5B0D-489C-86F0-374BCB849773}"/>
          </ac:spMkLst>
        </pc:spChg>
      </pc:sldChg>
      <pc:sldChg chg="new del">
        <pc:chgData name="Krysia Maria" userId="7b1c721d006d5e2f" providerId="LiveId" clId="{06C5CCFF-6411-4CC7-A56F-D9803941E415}" dt="2021-11-06T00:22:34.885" v="114" actId="47"/>
        <pc:sldMkLst>
          <pc:docMk/>
          <pc:sldMk cId="1292346622" sldId="258"/>
        </pc:sldMkLst>
      </pc:sldChg>
      <pc:sldChg chg="addSp delSp modSp new mod">
        <pc:chgData name="Krysia Maria" userId="7b1c721d006d5e2f" providerId="LiveId" clId="{06C5CCFF-6411-4CC7-A56F-D9803941E415}" dt="2021-11-06T01:31:15.240" v="438" actId="1076"/>
        <pc:sldMkLst>
          <pc:docMk/>
          <pc:sldMk cId="2139153084" sldId="258"/>
        </pc:sldMkLst>
        <pc:spChg chg="add mod">
          <ac:chgData name="Krysia Maria" userId="7b1c721d006d5e2f" providerId="LiveId" clId="{06C5CCFF-6411-4CC7-A56F-D9803941E415}" dt="2021-11-06T00:24:47.652" v="116"/>
          <ac:spMkLst>
            <pc:docMk/>
            <pc:sldMk cId="2139153084" sldId="258"/>
            <ac:spMk id="3" creationId="{4CD6C782-8600-4C9A-AC11-FC32B231F777}"/>
          </ac:spMkLst>
        </pc:spChg>
        <pc:spChg chg="add mod">
          <ac:chgData name="Krysia Maria" userId="7b1c721d006d5e2f" providerId="LiveId" clId="{06C5CCFF-6411-4CC7-A56F-D9803941E415}" dt="2021-11-06T00:24:47.652" v="116"/>
          <ac:spMkLst>
            <pc:docMk/>
            <pc:sldMk cId="2139153084" sldId="258"/>
            <ac:spMk id="4" creationId="{4D69B89B-FD94-4708-A964-7841E3DD6754}"/>
          </ac:spMkLst>
        </pc:spChg>
        <pc:spChg chg="add mod">
          <ac:chgData name="Krysia Maria" userId="7b1c721d006d5e2f" providerId="LiveId" clId="{06C5CCFF-6411-4CC7-A56F-D9803941E415}" dt="2021-11-06T00:24:47.652" v="116"/>
          <ac:spMkLst>
            <pc:docMk/>
            <pc:sldMk cId="2139153084" sldId="258"/>
            <ac:spMk id="5" creationId="{CC24E88F-9F42-4D1B-9489-CAA6494C7642}"/>
          </ac:spMkLst>
        </pc:spChg>
        <pc:spChg chg="add mod">
          <ac:chgData name="Krysia Maria" userId="7b1c721d006d5e2f" providerId="LiveId" clId="{06C5CCFF-6411-4CC7-A56F-D9803941E415}" dt="2021-11-06T00:24:47.652" v="116"/>
          <ac:spMkLst>
            <pc:docMk/>
            <pc:sldMk cId="2139153084" sldId="258"/>
            <ac:spMk id="6" creationId="{979D7011-D1A1-408F-A371-EAB00740D812}"/>
          </ac:spMkLst>
        </pc:spChg>
        <pc:spChg chg="add mod">
          <ac:chgData name="Krysia Maria" userId="7b1c721d006d5e2f" providerId="LiveId" clId="{06C5CCFF-6411-4CC7-A56F-D9803941E415}" dt="2021-11-06T00:24:47.652" v="116"/>
          <ac:spMkLst>
            <pc:docMk/>
            <pc:sldMk cId="2139153084" sldId="258"/>
            <ac:spMk id="7" creationId="{1001AFDC-D600-4B22-9796-0E8EDF9A937D}"/>
          </ac:spMkLst>
        </pc:spChg>
        <pc:spChg chg="add mod">
          <ac:chgData name="Krysia Maria" userId="7b1c721d006d5e2f" providerId="LiveId" clId="{06C5CCFF-6411-4CC7-A56F-D9803941E415}" dt="2021-11-06T00:31:34.763" v="338" actId="6549"/>
          <ac:spMkLst>
            <pc:docMk/>
            <pc:sldMk cId="2139153084" sldId="258"/>
            <ac:spMk id="8" creationId="{71CD3249-AA5E-4CD3-9CCD-D1A606265120}"/>
          </ac:spMkLst>
        </pc:spChg>
        <pc:spChg chg="add mod">
          <ac:chgData name="Krysia Maria" userId="7b1c721d006d5e2f" providerId="LiveId" clId="{06C5CCFF-6411-4CC7-A56F-D9803941E415}" dt="2021-11-06T00:24:47.652" v="116"/>
          <ac:spMkLst>
            <pc:docMk/>
            <pc:sldMk cId="2139153084" sldId="258"/>
            <ac:spMk id="9" creationId="{36B98A25-D58F-4542-A6D9-4E1F767F37E4}"/>
          </ac:spMkLst>
        </pc:spChg>
        <pc:spChg chg="add mod">
          <ac:chgData name="Krysia Maria" userId="7b1c721d006d5e2f" providerId="LiveId" clId="{06C5CCFF-6411-4CC7-A56F-D9803941E415}" dt="2021-11-06T00:32:29.746" v="347"/>
          <ac:spMkLst>
            <pc:docMk/>
            <pc:sldMk cId="2139153084" sldId="258"/>
            <ac:spMk id="13" creationId="{EA35D761-80F0-44EE-ACEE-DE0ADC07864A}"/>
          </ac:spMkLst>
        </pc:spChg>
        <pc:spChg chg="add del mod">
          <ac:chgData name="Krysia Maria" userId="7b1c721d006d5e2f" providerId="LiveId" clId="{06C5CCFF-6411-4CC7-A56F-D9803941E415}" dt="2021-11-06T00:32:44.330" v="349" actId="478"/>
          <ac:spMkLst>
            <pc:docMk/>
            <pc:sldMk cId="2139153084" sldId="258"/>
            <ac:spMk id="14" creationId="{B3F2EC25-6B26-48F5-9E8E-5468D35971F2}"/>
          </ac:spMkLst>
        </pc:spChg>
        <pc:spChg chg="add mod">
          <ac:chgData name="Krysia Maria" userId="7b1c721d006d5e2f" providerId="LiveId" clId="{06C5CCFF-6411-4CC7-A56F-D9803941E415}" dt="2021-11-06T01:31:15.240" v="438" actId="1076"/>
          <ac:spMkLst>
            <pc:docMk/>
            <pc:sldMk cId="2139153084" sldId="258"/>
            <ac:spMk id="15" creationId="{885E5E6F-6B07-4763-816F-34656D496664}"/>
          </ac:spMkLst>
        </pc:spChg>
        <pc:grpChg chg="add del mod">
          <ac:chgData name="Krysia Maria" userId="7b1c721d006d5e2f" providerId="LiveId" clId="{06C5CCFF-6411-4CC7-A56F-D9803941E415}" dt="2021-11-06T00:31:36.803" v="339" actId="478"/>
          <ac:grpSpMkLst>
            <pc:docMk/>
            <pc:sldMk cId="2139153084" sldId="258"/>
            <ac:grpSpMk id="2" creationId="{0E3C8921-6697-48A0-AE75-C2E369561CFA}"/>
          </ac:grpSpMkLst>
        </pc:grpChg>
        <pc:graphicFrameChg chg="add mod modGraphic">
          <ac:chgData name="Krysia Maria" userId="7b1c721d006d5e2f" providerId="LiveId" clId="{06C5CCFF-6411-4CC7-A56F-D9803941E415}" dt="2021-11-06T00:32:09.291" v="346" actId="113"/>
          <ac:graphicFrameMkLst>
            <pc:docMk/>
            <pc:sldMk cId="2139153084" sldId="258"/>
            <ac:graphicFrameMk id="12" creationId="{83681ABD-BB58-4261-8BD7-461830393D02}"/>
          </ac:graphicFrameMkLst>
        </pc:graphicFrameChg>
        <pc:cxnChg chg="add mod">
          <ac:chgData name="Krysia Maria" userId="7b1c721d006d5e2f" providerId="LiveId" clId="{06C5CCFF-6411-4CC7-A56F-D9803941E415}" dt="2021-11-06T00:24:47.652" v="116"/>
          <ac:cxnSpMkLst>
            <pc:docMk/>
            <pc:sldMk cId="2139153084" sldId="258"/>
            <ac:cxnSpMk id="10" creationId="{94F67A02-4B4E-4071-8E32-7A6525988C53}"/>
          </ac:cxnSpMkLst>
        </pc:cxnChg>
        <pc:cxnChg chg="add mod">
          <ac:chgData name="Krysia Maria" userId="7b1c721d006d5e2f" providerId="LiveId" clId="{06C5CCFF-6411-4CC7-A56F-D9803941E415}" dt="2021-11-06T00:24:47.652" v="116"/>
          <ac:cxnSpMkLst>
            <pc:docMk/>
            <pc:sldMk cId="2139153084" sldId="258"/>
            <ac:cxnSpMk id="11" creationId="{55F51FFC-A3C7-47A4-AB10-55A17CAF8252}"/>
          </ac:cxnSpMkLst>
        </pc:cxnChg>
      </pc:sldChg>
      <pc:sldChg chg="addSp modSp new mod">
        <pc:chgData name="Krysia Maria" userId="7b1c721d006d5e2f" providerId="LiveId" clId="{06C5CCFF-6411-4CC7-A56F-D9803941E415}" dt="2021-11-06T01:31:20.868" v="439" actId="1076"/>
        <pc:sldMkLst>
          <pc:docMk/>
          <pc:sldMk cId="233710347" sldId="259"/>
        </pc:sldMkLst>
        <pc:spChg chg="add mod">
          <ac:chgData name="Krysia Maria" userId="7b1c721d006d5e2f" providerId="LiveId" clId="{06C5CCFF-6411-4CC7-A56F-D9803941E415}" dt="2021-11-06T01:27:12.528" v="371"/>
          <ac:spMkLst>
            <pc:docMk/>
            <pc:sldMk cId="233710347" sldId="259"/>
            <ac:spMk id="2" creationId="{DF5919FF-E48C-482F-9A5A-EA034581EE13}"/>
          </ac:spMkLst>
        </pc:spChg>
        <pc:spChg chg="add mod">
          <ac:chgData name="Krysia Maria" userId="7b1c721d006d5e2f" providerId="LiveId" clId="{06C5CCFF-6411-4CC7-A56F-D9803941E415}" dt="2021-11-06T01:31:20.868" v="439" actId="1076"/>
          <ac:spMkLst>
            <pc:docMk/>
            <pc:sldMk cId="233710347" sldId="259"/>
            <ac:spMk id="3" creationId="{FB02865D-CBDB-41DD-A15C-1D4BD05F9A3E}"/>
          </ac:spMkLst>
        </pc:spChg>
        <pc:picChg chg="add mod">
          <ac:chgData name="Krysia Maria" userId="7b1c721d006d5e2f" providerId="LiveId" clId="{06C5CCFF-6411-4CC7-A56F-D9803941E415}" dt="2021-11-06T01:28:53.393" v="392" actId="1076"/>
          <ac:picMkLst>
            <pc:docMk/>
            <pc:sldMk cId="233710347" sldId="259"/>
            <ac:picMk id="4" creationId="{EA843535-C77D-45A1-BBE1-E8E499152A17}"/>
          </ac:picMkLst>
        </pc:picChg>
      </pc:sldChg>
      <pc:sldChg chg="addSp modSp new mod">
        <pc:chgData name="Krysia Maria" userId="7b1c721d006d5e2f" providerId="LiveId" clId="{06C5CCFF-6411-4CC7-A56F-D9803941E415}" dt="2021-11-06T01:30:20.877" v="424" actId="1076"/>
        <pc:sldMkLst>
          <pc:docMk/>
          <pc:sldMk cId="3343563856" sldId="260"/>
        </pc:sldMkLst>
        <pc:spChg chg="add mod">
          <ac:chgData name="Krysia Maria" userId="7b1c721d006d5e2f" providerId="LiveId" clId="{06C5CCFF-6411-4CC7-A56F-D9803941E415}" dt="2021-11-06T01:29:22.502" v="394"/>
          <ac:spMkLst>
            <pc:docMk/>
            <pc:sldMk cId="3343563856" sldId="260"/>
            <ac:spMk id="2" creationId="{17607476-8C01-45F0-A55A-D40D2A194153}"/>
          </ac:spMkLst>
        </pc:spChg>
        <pc:spChg chg="add mod">
          <ac:chgData name="Krysia Maria" userId="7b1c721d006d5e2f" providerId="LiveId" clId="{06C5CCFF-6411-4CC7-A56F-D9803941E415}" dt="2021-11-06T01:30:20.877" v="424" actId="1076"/>
          <ac:spMkLst>
            <pc:docMk/>
            <pc:sldMk cId="3343563856" sldId="260"/>
            <ac:spMk id="3" creationId="{3EEDC1E2-2103-47E6-B14D-A042DA30A1C0}"/>
          </ac:spMkLst>
        </pc:spChg>
      </pc:sldChg>
      <pc:sldChg chg="addSp modSp new mod">
        <pc:chgData name="Krysia Maria" userId="7b1c721d006d5e2f" providerId="LiveId" clId="{06C5CCFF-6411-4CC7-A56F-D9803941E415}" dt="2021-11-06T01:31:03.899" v="436" actId="20577"/>
        <pc:sldMkLst>
          <pc:docMk/>
          <pc:sldMk cId="2211006953" sldId="261"/>
        </pc:sldMkLst>
        <pc:spChg chg="add mod">
          <ac:chgData name="Krysia Maria" userId="7b1c721d006d5e2f" providerId="LiveId" clId="{06C5CCFF-6411-4CC7-A56F-D9803941E415}" dt="2021-11-06T01:30:45.509" v="426"/>
          <ac:spMkLst>
            <pc:docMk/>
            <pc:sldMk cId="2211006953" sldId="261"/>
            <ac:spMk id="2" creationId="{51E20C7C-86F9-4910-9CF7-1F4942FD38CB}"/>
          </ac:spMkLst>
        </pc:spChg>
        <pc:spChg chg="add mod">
          <ac:chgData name="Krysia Maria" userId="7b1c721d006d5e2f" providerId="LiveId" clId="{06C5CCFF-6411-4CC7-A56F-D9803941E415}" dt="2021-11-06T01:31:03.899" v="436" actId="20577"/>
          <ac:spMkLst>
            <pc:docMk/>
            <pc:sldMk cId="2211006953" sldId="261"/>
            <ac:spMk id="3" creationId="{F2A2C396-D137-4676-8113-BC7258181ED5}"/>
          </ac:spMkLst>
        </pc:spChg>
      </pc:sldChg>
      <pc:sldChg chg="addSp delSp modSp new mod">
        <pc:chgData name="Krysia Maria" userId="7b1c721d006d5e2f" providerId="LiveId" clId="{06C5CCFF-6411-4CC7-A56F-D9803941E415}" dt="2021-11-06T01:34:45.735" v="462"/>
        <pc:sldMkLst>
          <pc:docMk/>
          <pc:sldMk cId="373979793" sldId="262"/>
        </pc:sldMkLst>
        <pc:spChg chg="add mod">
          <ac:chgData name="Krysia Maria" userId="7b1c721d006d5e2f" providerId="LiveId" clId="{06C5CCFF-6411-4CC7-A56F-D9803941E415}" dt="2021-11-06T01:33:24.166" v="441"/>
          <ac:spMkLst>
            <pc:docMk/>
            <pc:sldMk cId="373979793" sldId="262"/>
            <ac:spMk id="2" creationId="{E4F979D2-5B6E-4B3A-9514-9E72A0A71E70}"/>
          </ac:spMkLst>
        </pc:spChg>
        <pc:spChg chg="add mod">
          <ac:chgData name="Krysia Maria" userId="7b1c721d006d5e2f" providerId="LiveId" clId="{06C5CCFF-6411-4CC7-A56F-D9803941E415}" dt="2021-11-06T01:33:43.973" v="459" actId="20577"/>
          <ac:spMkLst>
            <pc:docMk/>
            <pc:sldMk cId="373979793" sldId="262"/>
            <ac:spMk id="3" creationId="{E51A169E-04C6-44D5-96A0-C4E7B615D46E}"/>
          </ac:spMkLst>
        </pc:spChg>
        <pc:spChg chg="add del mod">
          <ac:chgData name="Krysia Maria" userId="7b1c721d006d5e2f" providerId="LiveId" clId="{06C5CCFF-6411-4CC7-A56F-D9803941E415}" dt="2021-11-06T01:34:45.735" v="462"/>
          <ac:spMkLst>
            <pc:docMk/>
            <pc:sldMk cId="373979793" sldId="262"/>
            <ac:spMk id="4" creationId="{68394DD8-38F4-4FD7-B487-B33093F53267}"/>
          </ac:spMkLst>
        </pc:spChg>
      </pc:sldChg>
      <pc:sldChg chg="addSp modSp new mod">
        <pc:chgData name="Krysia Maria" userId="7b1c721d006d5e2f" providerId="LiveId" clId="{06C5CCFF-6411-4CC7-A56F-D9803941E415}" dt="2021-11-06T01:50:43.926" v="1000" actId="20577"/>
        <pc:sldMkLst>
          <pc:docMk/>
          <pc:sldMk cId="1677378036" sldId="263"/>
        </pc:sldMkLst>
        <pc:spChg chg="add mod">
          <ac:chgData name="Krysia Maria" userId="7b1c721d006d5e2f" providerId="LiveId" clId="{06C5CCFF-6411-4CC7-A56F-D9803941E415}" dt="2021-11-06T01:42:25.754" v="498" actId="14100"/>
          <ac:spMkLst>
            <pc:docMk/>
            <pc:sldMk cId="1677378036" sldId="263"/>
            <ac:spMk id="2" creationId="{0EB1A3B5-4114-45C0-9048-CFBE625573A4}"/>
          </ac:spMkLst>
        </pc:spChg>
        <pc:spChg chg="add mod">
          <ac:chgData name="Krysia Maria" userId="7b1c721d006d5e2f" providerId="LiveId" clId="{06C5CCFF-6411-4CC7-A56F-D9803941E415}" dt="2021-11-06T01:42:21.480" v="497" actId="14100"/>
          <ac:spMkLst>
            <pc:docMk/>
            <pc:sldMk cId="1677378036" sldId="263"/>
            <ac:spMk id="3" creationId="{249B6EF0-6A40-43C1-BBEF-0D8F2928E478}"/>
          </ac:spMkLst>
        </pc:spChg>
        <pc:spChg chg="add mod">
          <ac:chgData name="Krysia Maria" userId="7b1c721d006d5e2f" providerId="LiveId" clId="{06C5CCFF-6411-4CC7-A56F-D9803941E415}" dt="2021-11-06T01:50:43.926" v="1000" actId="20577"/>
          <ac:spMkLst>
            <pc:docMk/>
            <pc:sldMk cId="1677378036" sldId="263"/>
            <ac:spMk id="4" creationId="{17119756-CABF-448D-9880-5AD9F2C3AF8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59B28-4087-4230-8BBE-4B3E884FD13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1FD18B1-BAF3-4874-9861-122D62FE0C5B}">
      <dgm:prSet phldrT="[Texto]" custT="1"/>
      <dgm:spPr/>
      <dgm:t>
        <a:bodyPr/>
        <a:lstStyle/>
        <a:p>
          <a:r>
            <a:rPr lang="pt-BR" sz="2000" b="1" dirty="0"/>
            <a:t>REPARO ESTRUTURAL - FUSELAGEM</a:t>
          </a:r>
        </a:p>
      </dgm:t>
    </dgm:pt>
    <dgm:pt modelId="{1FB9C52A-2054-4C59-B54E-ADA7A44F5616}" type="parTrans" cxnId="{B99C5978-7D6F-43B3-BBDB-C128F27D443B}">
      <dgm:prSet/>
      <dgm:spPr/>
      <dgm:t>
        <a:bodyPr/>
        <a:lstStyle/>
        <a:p>
          <a:endParaRPr lang="pt-BR"/>
        </a:p>
      </dgm:t>
    </dgm:pt>
    <dgm:pt modelId="{9370B621-D3D5-4686-AE9D-28CE54469A91}" type="sibTrans" cxnId="{B99C5978-7D6F-43B3-BBDB-C128F27D443B}">
      <dgm:prSet/>
      <dgm:spPr/>
      <dgm:t>
        <a:bodyPr/>
        <a:lstStyle/>
        <a:p>
          <a:endParaRPr lang="pt-BR"/>
        </a:p>
      </dgm:t>
    </dgm:pt>
    <dgm:pt modelId="{2BD4981A-6454-49D6-AD55-3F660385670F}">
      <dgm:prSet phldrT="[Texto]"/>
      <dgm:spPr/>
      <dgm:t>
        <a:bodyPr/>
        <a:lstStyle/>
        <a:p>
          <a:r>
            <a:rPr lang="pt-BR" b="1" dirty="0"/>
            <a:t>1.1</a:t>
          </a:r>
        </a:p>
        <a:p>
          <a:r>
            <a:rPr lang="pt-BR" b="1" dirty="0"/>
            <a:t>Inspeção</a:t>
          </a:r>
        </a:p>
      </dgm:t>
    </dgm:pt>
    <dgm:pt modelId="{133FF99C-C057-4ADA-B409-3E63DFFA6ABB}" type="parTrans" cxnId="{E92A95DA-B94C-4B80-A45B-D5328E9382AF}">
      <dgm:prSet/>
      <dgm:spPr/>
      <dgm:t>
        <a:bodyPr/>
        <a:lstStyle/>
        <a:p>
          <a:endParaRPr lang="pt-BR"/>
        </a:p>
      </dgm:t>
    </dgm:pt>
    <dgm:pt modelId="{7AFA6F1C-E799-44A6-9CC6-9FBA46FD3E7A}" type="sibTrans" cxnId="{E92A95DA-B94C-4B80-A45B-D5328E9382AF}">
      <dgm:prSet/>
      <dgm:spPr/>
      <dgm:t>
        <a:bodyPr/>
        <a:lstStyle/>
        <a:p>
          <a:endParaRPr lang="pt-BR"/>
        </a:p>
      </dgm:t>
    </dgm:pt>
    <dgm:pt modelId="{DE924856-845C-412B-BF62-7F893F9658D7}">
      <dgm:prSet phldrT="[Texto]"/>
      <dgm:spPr/>
      <dgm:t>
        <a:bodyPr/>
        <a:lstStyle/>
        <a:p>
          <a:r>
            <a:rPr lang="pt-BR" b="1" dirty="0"/>
            <a:t>1.2</a:t>
          </a:r>
        </a:p>
        <a:p>
          <a:r>
            <a:rPr lang="pt-BR" b="1" dirty="0"/>
            <a:t>Decapagem</a:t>
          </a:r>
        </a:p>
      </dgm:t>
    </dgm:pt>
    <dgm:pt modelId="{7C29007F-BFBC-4CFB-94CC-955FB6145E6E}" type="parTrans" cxnId="{B1F63BC2-D748-4AFE-AC2A-FB3536767732}">
      <dgm:prSet/>
      <dgm:spPr/>
      <dgm:t>
        <a:bodyPr/>
        <a:lstStyle/>
        <a:p>
          <a:endParaRPr lang="pt-BR"/>
        </a:p>
      </dgm:t>
    </dgm:pt>
    <dgm:pt modelId="{E0A6C721-230B-40AB-90FE-F656B7A4E269}" type="sibTrans" cxnId="{B1F63BC2-D748-4AFE-AC2A-FB3536767732}">
      <dgm:prSet/>
      <dgm:spPr/>
      <dgm:t>
        <a:bodyPr/>
        <a:lstStyle/>
        <a:p>
          <a:endParaRPr lang="pt-BR"/>
        </a:p>
      </dgm:t>
    </dgm:pt>
    <dgm:pt modelId="{5EB9793B-2D91-4B8B-8ACE-56A002F20DFC}">
      <dgm:prSet/>
      <dgm:spPr/>
      <dgm:t>
        <a:bodyPr/>
        <a:lstStyle/>
        <a:p>
          <a:r>
            <a:rPr lang="pt-BR" b="1" dirty="0"/>
            <a:t>1.3</a:t>
          </a:r>
        </a:p>
        <a:p>
          <a:r>
            <a:rPr lang="pt-BR" b="1" dirty="0"/>
            <a:t>Retrabalho</a:t>
          </a:r>
        </a:p>
      </dgm:t>
    </dgm:pt>
    <dgm:pt modelId="{A6661326-F086-497C-9C25-124E180D2BC2}" type="parTrans" cxnId="{56A65DD7-FBD7-4541-B9AC-A15169926760}">
      <dgm:prSet/>
      <dgm:spPr/>
      <dgm:t>
        <a:bodyPr/>
        <a:lstStyle/>
        <a:p>
          <a:endParaRPr lang="pt-BR"/>
        </a:p>
      </dgm:t>
    </dgm:pt>
    <dgm:pt modelId="{93994393-B15C-4AF3-AD7A-08A02A0551D0}" type="sibTrans" cxnId="{56A65DD7-FBD7-4541-B9AC-A15169926760}">
      <dgm:prSet/>
      <dgm:spPr/>
      <dgm:t>
        <a:bodyPr/>
        <a:lstStyle/>
        <a:p>
          <a:endParaRPr lang="pt-BR"/>
        </a:p>
      </dgm:t>
    </dgm:pt>
    <dgm:pt modelId="{910BAB34-1245-49B3-9E02-11C63C6ECD8D}">
      <dgm:prSet/>
      <dgm:spPr/>
      <dgm:t>
        <a:bodyPr/>
        <a:lstStyle/>
        <a:p>
          <a:r>
            <a:rPr lang="pt-BR" b="1" dirty="0"/>
            <a:t>1.4</a:t>
          </a:r>
        </a:p>
        <a:p>
          <a:r>
            <a:rPr lang="pt-BR" b="1" dirty="0"/>
            <a:t>Selagem/Pintura</a:t>
          </a:r>
        </a:p>
      </dgm:t>
    </dgm:pt>
    <dgm:pt modelId="{60637CE9-97BF-4B0C-8E44-AEB39A5CC24D}" type="parTrans" cxnId="{1EE05FD6-40B7-47A8-AECC-1EFE00579FD5}">
      <dgm:prSet/>
      <dgm:spPr/>
      <dgm:t>
        <a:bodyPr/>
        <a:lstStyle/>
        <a:p>
          <a:endParaRPr lang="pt-BR"/>
        </a:p>
      </dgm:t>
    </dgm:pt>
    <dgm:pt modelId="{7A27E666-208B-4F55-9447-D548D2B043CE}" type="sibTrans" cxnId="{1EE05FD6-40B7-47A8-AECC-1EFE00579FD5}">
      <dgm:prSet/>
      <dgm:spPr/>
      <dgm:t>
        <a:bodyPr/>
        <a:lstStyle/>
        <a:p>
          <a:endParaRPr lang="pt-BR"/>
        </a:p>
      </dgm:t>
    </dgm:pt>
    <dgm:pt modelId="{9B8FF990-BBA2-424C-89B5-D21750B872E3}">
      <dgm:prSet/>
      <dgm:spPr/>
      <dgm:t>
        <a:bodyPr/>
        <a:lstStyle/>
        <a:p>
          <a:r>
            <a:rPr lang="pt-BR" b="1" dirty="0"/>
            <a:t>1.5</a:t>
          </a:r>
        </a:p>
        <a:p>
          <a:r>
            <a:rPr lang="pt-BR" b="1" dirty="0"/>
            <a:t>Inspeção Geral Final</a:t>
          </a:r>
        </a:p>
      </dgm:t>
    </dgm:pt>
    <dgm:pt modelId="{38A058E6-03BC-4779-8C9C-458B33E31604}" type="parTrans" cxnId="{0C2B48F7-9642-44E4-BC5E-6926DFE18DB1}">
      <dgm:prSet/>
      <dgm:spPr/>
      <dgm:t>
        <a:bodyPr/>
        <a:lstStyle/>
        <a:p>
          <a:endParaRPr lang="pt-BR"/>
        </a:p>
      </dgm:t>
    </dgm:pt>
    <dgm:pt modelId="{691EDC2E-07DA-45D9-92CB-626124EF1FF8}" type="sibTrans" cxnId="{0C2B48F7-9642-44E4-BC5E-6926DFE18DB1}">
      <dgm:prSet/>
      <dgm:spPr/>
      <dgm:t>
        <a:bodyPr/>
        <a:lstStyle/>
        <a:p>
          <a:endParaRPr lang="pt-BR"/>
        </a:p>
      </dgm:t>
    </dgm:pt>
    <dgm:pt modelId="{95D02C39-1844-466F-A12C-74E6A006B9B1}">
      <dgm:prSet/>
      <dgm:spPr/>
      <dgm:t>
        <a:bodyPr/>
        <a:lstStyle/>
        <a:p>
          <a:r>
            <a:rPr lang="pt-BR" b="1" dirty="0"/>
            <a:t>1.6</a:t>
          </a:r>
        </a:p>
        <a:p>
          <a:r>
            <a:rPr lang="pt-BR" b="1" dirty="0"/>
            <a:t>Entrega</a:t>
          </a:r>
        </a:p>
      </dgm:t>
    </dgm:pt>
    <dgm:pt modelId="{51570CE0-8A9E-4EF1-BD10-E88023447C3A}" type="parTrans" cxnId="{4385543E-87DD-4BEB-BF64-3E734056BA17}">
      <dgm:prSet/>
      <dgm:spPr/>
      <dgm:t>
        <a:bodyPr/>
        <a:lstStyle/>
        <a:p>
          <a:endParaRPr lang="pt-BR"/>
        </a:p>
      </dgm:t>
    </dgm:pt>
    <dgm:pt modelId="{68A8B941-B9C5-4042-96A0-AC7F6E45264D}" type="sibTrans" cxnId="{4385543E-87DD-4BEB-BF64-3E734056BA17}">
      <dgm:prSet/>
      <dgm:spPr/>
      <dgm:t>
        <a:bodyPr/>
        <a:lstStyle/>
        <a:p>
          <a:endParaRPr lang="pt-BR"/>
        </a:p>
      </dgm:t>
    </dgm:pt>
    <dgm:pt modelId="{2A1D91A6-87A3-46CB-AED3-53F033E88B6A}" type="pres">
      <dgm:prSet presAssocID="{82159B28-4087-4230-8BBE-4B3E884FD1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F88E1C-5EE2-4EAC-B5D7-61077E526CC7}" type="pres">
      <dgm:prSet presAssocID="{61FD18B1-BAF3-4874-9861-122D62FE0C5B}" presName="hierRoot1" presStyleCnt="0"/>
      <dgm:spPr/>
    </dgm:pt>
    <dgm:pt modelId="{B6DA643B-FB3F-4892-9AF0-81B4417F7991}" type="pres">
      <dgm:prSet presAssocID="{61FD18B1-BAF3-4874-9861-122D62FE0C5B}" presName="composite" presStyleCnt="0"/>
      <dgm:spPr/>
    </dgm:pt>
    <dgm:pt modelId="{B3EEBF9B-915F-4A7E-8643-7B894D0BBE0F}" type="pres">
      <dgm:prSet presAssocID="{61FD18B1-BAF3-4874-9861-122D62FE0C5B}" presName="background" presStyleLbl="node0" presStyleIdx="0" presStyleCnt="1"/>
      <dgm:spPr/>
    </dgm:pt>
    <dgm:pt modelId="{922081A5-083D-4DAE-8772-5A6A268DE476}" type="pres">
      <dgm:prSet presAssocID="{61FD18B1-BAF3-4874-9861-122D62FE0C5B}" presName="text" presStyleLbl="fgAcc0" presStyleIdx="0" presStyleCnt="1" custScaleX="420217">
        <dgm:presLayoutVars>
          <dgm:chPref val="3"/>
        </dgm:presLayoutVars>
      </dgm:prSet>
      <dgm:spPr/>
    </dgm:pt>
    <dgm:pt modelId="{B522304C-6103-42CE-B11F-D1CC6FA1A689}" type="pres">
      <dgm:prSet presAssocID="{61FD18B1-BAF3-4874-9861-122D62FE0C5B}" presName="hierChild2" presStyleCnt="0"/>
      <dgm:spPr/>
    </dgm:pt>
    <dgm:pt modelId="{96C3C30E-16DF-484E-8B4D-251722D9D0D0}" type="pres">
      <dgm:prSet presAssocID="{133FF99C-C057-4ADA-B409-3E63DFFA6ABB}" presName="Name10" presStyleLbl="parChTrans1D2" presStyleIdx="0" presStyleCnt="6"/>
      <dgm:spPr/>
    </dgm:pt>
    <dgm:pt modelId="{B49CF0FE-BE39-48CB-8987-85A453368422}" type="pres">
      <dgm:prSet presAssocID="{2BD4981A-6454-49D6-AD55-3F660385670F}" presName="hierRoot2" presStyleCnt="0"/>
      <dgm:spPr/>
    </dgm:pt>
    <dgm:pt modelId="{C4B1661D-EDD0-49DF-87D2-A1C1B022CEE8}" type="pres">
      <dgm:prSet presAssocID="{2BD4981A-6454-49D6-AD55-3F660385670F}" presName="composite2" presStyleCnt="0"/>
      <dgm:spPr/>
    </dgm:pt>
    <dgm:pt modelId="{E33AB192-A6FB-4103-AEF9-3547FFE31594}" type="pres">
      <dgm:prSet presAssocID="{2BD4981A-6454-49D6-AD55-3F660385670F}" presName="background2" presStyleLbl="node2" presStyleIdx="0" presStyleCnt="6"/>
      <dgm:spPr/>
    </dgm:pt>
    <dgm:pt modelId="{2FAF4DF5-C629-4E6A-9293-77D6AB6E6A24}" type="pres">
      <dgm:prSet presAssocID="{2BD4981A-6454-49D6-AD55-3F660385670F}" presName="text2" presStyleLbl="fgAcc2" presStyleIdx="0" presStyleCnt="6">
        <dgm:presLayoutVars>
          <dgm:chPref val="3"/>
        </dgm:presLayoutVars>
      </dgm:prSet>
      <dgm:spPr/>
    </dgm:pt>
    <dgm:pt modelId="{375B574E-7450-4DBD-A22E-A160EF50B67D}" type="pres">
      <dgm:prSet presAssocID="{2BD4981A-6454-49D6-AD55-3F660385670F}" presName="hierChild3" presStyleCnt="0"/>
      <dgm:spPr/>
    </dgm:pt>
    <dgm:pt modelId="{240E648C-C33C-49D3-AE8E-67C0E9B2DDDE}" type="pres">
      <dgm:prSet presAssocID="{7C29007F-BFBC-4CFB-94CC-955FB6145E6E}" presName="Name10" presStyleLbl="parChTrans1D2" presStyleIdx="1" presStyleCnt="6"/>
      <dgm:spPr/>
    </dgm:pt>
    <dgm:pt modelId="{29E18D35-0483-40F2-AEC8-A49A2C450C8C}" type="pres">
      <dgm:prSet presAssocID="{DE924856-845C-412B-BF62-7F893F9658D7}" presName="hierRoot2" presStyleCnt="0"/>
      <dgm:spPr/>
    </dgm:pt>
    <dgm:pt modelId="{2039B749-58D3-4DEF-9BB5-21DACFBA9868}" type="pres">
      <dgm:prSet presAssocID="{DE924856-845C-412B-BF62-7F893F9658D7}" presName="composite2" presStyleCnt="0"/>
      <dgm:spPr/>
    </dgm:pt>
    <dgm:pt modelId="{5AB20C63-9854-48DF-BCE1-0134F621596D}" type="pres">
      <dgm:prSet presAssocID="{DE924856-845C-412B-BF62-7F893F9658D7}" presName="background2" presStyleLbl="node2" presStyleIdx="1" presStyleCnt="6"/>
      <dgm:spPr/>
    </dgm:pt>
    <dgm:pt modelId="{13CCB617-9673-4225-8FC1-79CAB667550E}" type="pres">
      <dgm:prSet presAssocID="{DE924856-845C-412B-BF62-7F893F9658D7}" presName="text2" presStyleLbl="fgAcc2" presStyleIdx="1" presStyleCnt="6">
        <dgm:presLayoutVars>
          <dgm:chPref val="3"/>
        </dgm:presLayoutVars>
      </dgm:prSet>
      <dgm:spPr/>
    </dgm:pt>
    <dgm:pt modelId="{DD7FF12F-243B-4D8C-A6F7-66EA91A0000E}" type="pres">
      <dgm:prSet presAssocID="{DE924856-845C-412B-BF62-7F893F9658D7}" presName="hierChild3" presStyleCnt="0"/>
      <dgm:spPr/>
    </dgm:pt>
    <dgm:pt modelId="{44313FE1-8B4A-4AFC-A8B1-F148B625CDAB}" type="pres">
      <dgm:prSet presAssocID="{A6661326-F086-497C-9C25-124E180D2BC2}" presName="Name10" presStyleLbl="parChTrans1D2" presStyleIdx="2" presStyleCnt="6"/>
      <dgm:spPr/>
    </dgm:pt>
    <dgm:pt modelId="{D8831134-60AA-44C3-BAE5-DEE35043DD03}" type="pres">
      <dgm:prSet presAssocID="{5EB9793B-2D91-4B8B-8ACE-56A002F20DFC}" presName="hierRoot2" presStyleCnt="0"/>
      <dgm:spPr/>
    </dgm:pt>
    <dgm:pt modelId="{1E18A431-E836-41FB-B972-863B669B772D}" type="pres">
      <dgm:prSet presAssocID="{5EB9793B-2D91-4B8B-8ACE-56A002F20DFC}" presName="composite2" presStyleCnt="0"/>
      <dgm:spPr/>
    </dgm:pt>
    <dgm:pt modelId="{8DF97355-BBFE-4EA6-94E9-654817B7FC1D}" type="pres">
      <dgm:prSet presAssocID="{5EB9793B-2D91-4B8B-8ACE-56A002F20DFC}" presName="background2" presStyleLbl="node2" presStyleIdx="2" presStyleCnt="6"/>
      <dgm:spPr/>
    </dgm:pt>
    <dgm:pt modelId="{1915F199-634F-45DC-B131-2F16C732635D}" type="pres">
      <dgm:prSet presAssocID="{5EB9793B-2D91-4B8B-8ACE-56A002F20DFC}" presName="text2" presStyleLbl="fgAcc2" presStyleIdx="2" presStyleCnt="6">
        <dgm:presLayoutVars>
          <dgm:chPref val="3"/>
        </dgm:presLayoutVars>
      </dgm:prSet>
      <dgm:spPr/>
    </dgm:pt>
    <dgm:pt modelId="{7759F66B-6FDF-4273-945D-ED60A38FDC75}" type="pres">
      <dgm:prSet presAssocID="{5EB9793B-2D91-4B8B-8ACE-56A002F20DFC}" presName="hierChild3" presStyleCnt="0"/>
      <dgm:spPr/>
    </dgm:pt>
    <dgm:pt modelId="{6F049C80-D66C-471F-B863-62D06F62F7F4}" type="pres">
      <dgm:prSet presAssocID="{60637CE9-97BF-4B0C-8E44-AEB39A5CC24D}" presName="Name10" presStyleLbl="parChTrans1D2" presStyleIdx="3" presStyleCnt="6"/>
      <dgm:spPr/>
    </dgm:pt>
    <dgm:pt modelId="{39AD1DF1-F7CE-45B1-AF7B-00AB7CD57B9C}" type="pres">
      <dgm:prSet presAssocID="{910BAB34-1245-49B3-9E02-11C63C6ECD8D}" presName="hierRoot2" presStyleCnt="0"/>
      <dgm:spPr/>
    </dgm:pt>
    <dgm:pt modelId="{BCC1A2EB-DB18-4FEE-9DB8-1CCA4A2CCBA4}" type="pres">
      <dgm:prSet presAssocID="{910BAB34-1245-49B3-9E02-11C63C6ECD8D}" presName="composite2" presStyleCnt="0"/>
      <dgm:spPr/>
    </dgm:pt>
    <dgm:pt modelId="{DB52E976-4AB3-4E48-9796-5DF696DB7B7E}" type="pres">
      <dgm:prSet presAssocID="{910BAB34-1245-49B3-9E02-11C63C6ECD8D}" presName="background2" presStyleLbl="node2" presStyleIdx="3" presStyleCnt="6"/>
      <dgm:spPr/>
    </dgm:pt>
    <dgm:pt modelId="{8F24F9F6-B64B-4B6A-A81B-AD3C7B559EF4}" type="pres">
      <dgm:prSet presAssocID="{910BAB34-1245-49B3-9E02-11C63C6ECD8D}" presName="text2" presStyleLbl="fgAcc2" presStyleIdx="3" presStyleCnt="6">
        <dgm:presLayoutVars>
          <dgm:chPref val="3"/>
        </dgm:presLayoutVars>
      </dgm:prSet>
      <dgm:spPr/>
    </dgm:pt>
    <dgm:pt modelId="{55B6646B-E9AE-4945-9792-61D771E0D5BD}" type="pres">
      <dgm:prSet presAssocID="{910BAB34-1245-49B3-9E02-11C63C6ECD8D}" presName="hierChild3" presStyleCnt="0"/>
      <dgm:spPr/>
    </dgm:pt>
    <dgm:pt modelId="{F46848AC-7FAD-47A6-8A57-B9D813D89B1F}" type="pres">
      <dgm:prSet presAssocID="{38A058E6-03BC-4779-8C9C-458B33E31604}" presName="Name10" presStyleLbl="parChTrans1D2" presStyleIdx="4" presStyleCnt="6"/>
      <dgm:spPr/>
    </dgm:pt>
    <dgm:pt modelId="{D6CD2CEE-7727-46AF-8D0D-77C04B8CB3CB}" type="pres">
      <dgm:prSet presAssocID="{9B8FF990-BBA2-424C-89B5-D21750B872E3}" presName="hierRoot2" presStyleCnt="0"/>
      <dgm:spPr/>
    </dgm:pt>
    <dgm:pt modelId="{3E26F6FD-D844-499A-BAFD-A2A8992E12C3}" type="pres">
      <dgm:prSet presAssocID="{9B8FF990-BBA2-424C-89B5-D21750B872E3}" presName="composite2" presStyleCnt="0"/>
      <dgm:spPr/>
    </dgm:pt>
    <dgm:pt modelId="{B95520A2-C4BF-4294-97B8-C6C66FF159EA}" type="pres">
      <dgm:prSet presAssocID="{9B8FF990-BBA2-424C-89B5-D21750B872E3}" presName="background2" presStyleLbl="node2" presStyleIdx="4" presStyleCnt="6"/>
      <dgm:spPr/>
    </dgm:pt>
    <dgm:pt modelId="{4E2D45D8-5C8F-47AF-A088-5C0F9EADC66F}" type="pres">
      <dgm:prSet presAssocID="{9B8FF990-BBA2-424C-89B5-D21750B872E3}" presName="text2" presStyleLbl="fgAcc2" presStyleIdx="4" presStyleCnt="6">
        <dgm:presLayoutVars>
          <dgm:chPref val="3"/>
        </dgm:presLayoutVars>
      </dgm:prSet>
      <dgm:spPr/>
    </dgm:pt>
    <dgm:pt modelId="{5E63CF21-42E5-4922-8FD3-A817677EB207}" type="pres">
      <dgm:prSet presAssocID="{9B8FF990-BBA2-424C-89B5-D21750B872E3}" presName="hierChild3" presStyleCnt="0"/>
      <dgm:spPr/>
    </dgm:pt>
    <dgm:pt modelId="{1978DA54-EBD5-47CA-ACA2-358AD2737900}" type="pres">
      <dgm:prSet presAssocID="{51570CE0-8A9E-4EF1-BD10-E88023447C3A}" presName="Name10" presStyleLbl="parChTrans1D2" presStyleIdx="5" presStyleCnt="6"/>
      <dgm:spPr/>
    </dgm:pt>
    <dgm:pt modelId="{E721007C-378A-496C-9206-C68EF412AF71}" type="pres">
      <dgm:prSet presAssocID="{95D02C39-1844-466F-A12C-74E6A006B9B1}" presName="hierRoot2" presStyleCnt="0"/>
      <dgm:spPr/>
    </dgm:pt>
    <dgm:pt modelId="{75B0AE26-F517-48AC-ACC7-BB7AABAD15B5}" type="pres">
      <dgm:prSet presAssocID="{95D02C39-1844-466F-A12C-74E6A006B9B1}" presName="composite2" presStyleCnt="0"/>
      <dgm:spPr/>
    </dgm:pt>
    <dgm:pt modelId="{F360926C-443F-49FE-A9C9-23C2C375B762}" type="pres">
      <dgm:prSet presAssocID="{95D02C39-1844-466F-A12C-74E6A006B9B1}" presName="background2" presStyleLbl="node2" presStyleIdx="5" presStyleCnt="6"/>
      <dgm:spPr/>
    </dgm:pt>
    <dgm:pt modelId="{5EDC7587-31FD-4D25-B2D3-38D6442E0844}" type="pres">
      <dgm:prSet presAssocID="{95D02C39-1844-466F-A12C-74E6A006B9B1}" presName="text2" presStyleLbl="fgAcc2" presStyleIdx="5" presStyleCnt="6">
        <dgm:presLayoutVars>
          <dgm:chPref val="3"/>
        </dgm:presLayoutVars>
      </dgm:prSet>
      <dgm:spPr/>
    </dgm:pt>
    <dgm:pt modelId="{C5A7842E-B952-4BE7-BBC4-E7EF072982D0}" type="pres">
      <dgm:prSet presAssocID="{95D02C39-1844-466F-A12C-74E6A006B9B1}" presName="hierChild3" presStyleCnt="0"/>
      <dgm:spPr/>
    </dgm:pt>
  </dgm:ptLst>
  <dgm:cxnLst>
    <dgm:cxn modelId="{21C9ED04-9397-4B83-82C2-71D72E4A571A}" type="presOf" srcId="{82159B28-4087-4230-8BBE-4B3E884FD137}" destId="{2A1D91A6-87A3-46CB-AED3-53F033E88B6A}" srcOrd="0" destOrd="0" presId="urn:microsoft.com/office/officeart/2005/8/layout/hierarchy1"/>
    <dgm:cxn modelId="{BEE8EF11-025A-4134-A0BF-9601461B5AEA}" type="presOf" srcId="{5EB9793B-2D91-4B8B-8ACE-56A002F20DFC}" destId="{1915F199-634F-45DC-B131-2F16C732635D}" srcOrd="0" destOrd="0" presId="urn:microsoft.com/office/officeart/2005/8/layout/hierarchy1"/>
    <dgm:cxn modelId="{4385543E-87DD-4BEB-BF64-3E734056BA17}" srcId="{61FD18B1-BAF3-4874-9861-122D62FE0C5B}" destId="{95D02C39-1844-466F-A12C-74E6A006B9B1}" srcOrd="5" destOrd="0" parTransId="{51570CE0-8A9E-4EF1-BD10-E88023447C3A}" sibTransId="{68A8B941-B9C5-4042-96A0-AC7F6E45264D}"/>
    <dgm:cxn modelId="{835E6546-14B5-49E5-A885-7407349043BC}" type="presOf" srcId="{38A058E6-03BC-4779-8C9C-458B33E31604}" destId="{F46848AC-7FAD-47A6-8A57-B9D813D89B1F}" srcOrd="0" destOrd="0" presId="urn:microsoft.com/office/officeart/2005/8/layout/hierarchy1"/>
    <dgm:cxn modelId="{DE176747-FB56-4BA2-B00F-0D17E3E086D4}" type="presOf" srcId="{DE924856-845C-412B-BF62-7F893F9658D7}" destId="{13CCB617-9673-4225-8FC1-79CAB667550E}" srcOrd="0" destOrd="0" presId="urn:microsoft.com/office/officeart/2005/8/layout/hierarchy1"/>
    <dgm:cxn modelId="{B99C5978-7D6F-43B3-BBDB-C128F27D443B}" srcId="{82159B28-4087-4230-8BBE-4B3E884FD137}" destId="{61FD18B1-BAF3-4874-9861-122D62FE0C5B}" srcOrd="0" destOrd="0" parTransId="{1FB9C52A-2054-4C59-B54E-ADA7A44F5616}" sibTransId="{9370B621-D3D5-4686-AE9D-28CE54469A91}"/>
    <dgm:cxn modelId="{CB595459-7A1C-479D-9318-8340BDF8BDA3}" type="presOf" srcId="{95D02C39-1844-466F-A12C-74E6A006B9B1}" destId="{5EDC7587-31FD-4D25-B2D3-38D6442E0844}" srcOrd="0" destOrd="0" presId="urn:microsoft.com/office/officeart/2005/8/layout/hierarchy1"/>
    <dgm:cxn modelId="{A4EA0D7E-A528-4B62-AD8A-41C5BD764230}" type="presOf" srcId="{910BAB34-1245-49B3-9E02-11C63C6ECD8D}" destId="{8F24F9F6-B64B-4B6A-A81B-AD3C7B559EF4}" srcOrd="0" destOrd="0" presId="urn:microsoft.com/office/officeart/2005/8/layout/hierarchy1"/>
    <dgm:cxn modelId="{65E02E7F-7C4B-4C2E-96A5-C90B4CFF1EF7}" type="presOf" srcId="{2BD4981A-6454-49D6-AD55-3F660385670F}" destId="{2FAF4DF5-C629-4E6A-9293-77D6AB6E6A24}" srcOrd="0" destOrd="0" presId="urn:microsoft.com/office/officeart/2005/8/layout/hierarchy1"/>
    <dgm:cxn modelId="{D25F73A8-E346-4BB3-AA22-B3D03124F35D}" type="presOf" srcId="{61FD18B1-BAF3-4874-9861-122D62FE0C5B}" destId="{922081A5-083D-4DAE-8772-5A6A268DE476}" srcOrd="0" destOrd="0" presId="urn:microsoft.com/office/officeart/2005/8/layout/hierarchy1"/>
    <dgm:cxn modelId="{27FBDEAD-C4F4-4CA1-A513-683B20A1BD31}" type="presOf" srcId="{7C29007F-BFBC-4CFB-94CC-955FB6145E6E}" destId="{240E648C-C33C-49D3-AE8E-67C0E9B2DDDE}" srcOrd="0" destOrd="0" presId="urn:microsoft.com/office/officeart/2005/8/layout/hierarchy1"/>
    <dgm:cxn modelId="{B1F63BC2-D748-4AFE-AC2A-FB3536767732}" srcId="{61FD18B1-BAF3-4874-9861-122D62FE0C5B}" destId="{DE924856-845C-412B-BF62-7F893F9658D7}" srcOrd="1" destOrd="0" parTransId="{7C29007F-BFBC-4CFB-94CC-955FB6145E6E}" sibTransId="{E0A6C721-230B-40AB-90FE-F656B7A4E269}"/>
    <dgm:cxn modelId="{3AA009D0-FE3E-4EE0-8239-8280DAE436C6}" type="presOf" srcId="{51570CE0-8A9E-4EF1-BD10-E88023447C3A}" destId="{1978DA54-EBD5-47CA-ACA2-358AD2737900}" srcOrd="0" destOrd="0" presId="urn:microsoft.com/office/officeart/2005/8/layout/hierarchy1"/>
    <dgm:cxn modelId="{1EE05FD6-40B7-47A8-AECC-1EFE00579FD5}" srcId="{61FD18B1-BAF3-4874-9861-122D62FE0C5B}" destId="{910BAB34-1245-49B3-9E02-11C63C6ECD8D}" srcOrd="3" destOrd="0" parTransId="{60637CE9-97BF-4B0C-8E44-AEB39A5CC24D}" sibTransId="{7A27E666-208B-4F55-9447-D548D2B043CE}"/>
    <dgm:cxn modelId="{B62E37D7-DF96-4813-8032-0B374312D00C}" type="presOf" srcId="{9B8FF990-BBA2-424C-89B5-D21750B872E3}" destId="{4E2D45D8-5C8F-47AF-A088-5C0F9EADC66F}" srcOrd="0" destOrd="0" presId="urn:microsoft.com/office/officeart/2005/8/layout/hierarchy1"/>
    <dgm:cxn modelId="{56A65DD7-FBD7-4541-B9AC-A15169926760}" srcId="{61FD18B1-BAF3-4874-9861-122D62FE0C5B}" destId="{5EB9793B-2D91-4B8B-8ACE-56A002F20DFC}" srcOrd="2" destOrd="0" parTransId="{A6661326-F086-497C-9C25-124E180D2BC2}" sibTransId="{93994393-B15C-4AF3-AD7A-08A02A0551D0}"/>
    <dgm:cxn modelId="{E92A95DA-B94C-4B80-A45B-D5328E9382AF}" srcId="{61FD18B1-BAF3-4874-9861-122D62FE0C5B}" destId="{2BD4981A-6454-49D6-AD55-3F660385670F}" srcOrd="0" destOrd="0" parTransId="{133FF99C-C057-4ADA-B409-3E63DFFA6ABB}" sibTransId="{7AFA6F1C-E799-44A6-9CC6-9FBA46FD3E7A}"/>
    <dgm:cxn modelId="{561EEAE2-DA04-437F-978C-FA410FE50DFF}" type="presOf" srcId="{A6661326-F086-497C-9C25-124E180D2BC2}" destId="{44313FE1-8B4A-4AFC-A8B1-F148B625CDAB}" srcOrd="0" destOrd="0" presId="urn:microsoft.com/office/officeart/2005/8/layout/hierarchy1"/>
    <dgm:cxn modelId="{67760BE8-554B-465C-9A39-B0F07359343C}" type="presOf" srcId="{133FF99C-C057-4ADA-B409-3E63DFFA6ABB}" destId="{96C3C30E-16DF-484E-8B4D-251722D9D0D0}" srcOrd="0" destOrd="0" presId="urn:microsoft.com/office/officeart/2005/8/layout/hierarchy1"/>
    <dgm:cxn modelId="{9421A9F3-2E65-4521-A009-B8741D23E981}" type="presOf" srcId="{60637CE9-97BF-4B0C-8E44-AEB39A5CC24D}" destId="{6F049C80-D66C-471F-B863-62D06F62F7F4}" srcOrd="0" destOrd="0" presId="urn:microsoft.com/office/officeart/2005/8/layout/hierarchy1"/>
    <dgm:cxn modelId="{0C2B48F7-9642-44E4-BC5E-6926DFE18DB1}" srcId="{61FD18B1-BAF3-4874-9861-122D62FE0C5B}" destId="{9B8FF990-BBA2-424C-89B5-D21750B872E3}" srcOrd="4" destOrd="0" parTransId="{38A058E6-03BC-4779-8C9C-458B33E31604}" sibTransId="{691EDC2E-07DA-45D9-92CB-626124EF1FF8}"/>
    <dgm:cxn modelId="{272AC333-CC76-4E38-8568-89C245EBF729}" type="presParOf" srcId="{2A1D91A6-87A3-46CB-AED3-53F033E88B6A}" destId="{29F88E1C-5EE2-4EAC-B5D7-61077E526CC7}" srcOrd="0" destOrd="0" presId="urn:microsoft.com/office/officeart/2005/8/layout/hierarchy1"/>
    <dgm:cxn modelId="{ED91B014-A782-4A43-B8DC-C902AF93FF2C}" type="presParOf" srcId="{29F88E1C-5EE2-4EAC-B5D7-61077E526CC7}" destId="{B6DA643B-FB3F-4892-9AF0-81B4417F7991}" srcOrd="0" destOrd="0" presId="urn:microsoft.com/office/officeart/2005/8/layout/hierarchy1"/>
    <dgm:cxn modelId="{83F7F996-D765-44BE-862E-207D39B93122}" type="presParOf" srcId="{B6DA643B-FB3F-4892-9AF0-81B4417F7991}" destId="{B3EEBF9B-915F-4A7E-8643-7B894D0BBE0F}" srcOrd="0" destOrd="0" presId="urn:microsoft.com/office/officeart/2005/8/layout/hierarchy1"/>
    <dgm:cxn modelId="{4EE1B8FF-528D-40E1-8516-F89DAF1002FC}" type="presParOf" srcId="{B6DA643B-FB3F-4892-9AF0-81B4417F7991}" destId="{922081A5-083D-4DAE-8772-5A6A268DE476}" srcOrd="1" destOrd="0" presId="urn:microsoft.com/office/officeart/2005/8/layout/hierarchy1"/>
    <dgm:cxn modelId="{20C227C7-5F6B-4209-8B55-72824A681073}" type="presParOf" srcId="{29F88E1C-5EE2-4EAC-B5D7-61077E526CC7}" destId="{B522304C-6103-42CE-B11F-D1CC6FA1A689}" srcOrd="1" destOrd="0" presId="urn:microsoft.com/office/officeart/2005/8/layout/hierarchy1"/>
    <dgm:cxn modelId="{85CB30F3-E83D-4C05-B9D4-5234253C1DD3}" type="presParOf" srcId="{B522304C-6103-42CE-B11F-D1CC6FA1A689}" destId="{96C3C30E-16DF-484E-8B4D-251722D9D0D0}" srcOrd="0" destOrd="0" presId="urn:microsoft.com/office/officeart/2005/8/layout/hierarchy1"/>
    <dgm:cxn modelId="{7AECA798-EBD7-41F8-B377-FABA1C85FC15}" type="presParOf" srcId="{B522304C-6103-42CE-B11F-D1CC6FA1A689}" destId="{B49CF0FE-BE39-48CB-8987-85A453368422}" srcOrd="1" destOrd="0" presId="urn:microsoft.com/office/officeart/2005/8/layout/hierarchy1"/>
    <dgm:cxn modelId="{3220813A-FD75-4D40-B1F9-2FBD79F5C8CE}" type="presParOf" srcId="{B49CF0FE-BE39-48CB-8987-85A453368422}" destId="{C4B1661D-EDD0-49DF-87D2-A1C1B022CEE8}" srcOrd="0" destOrd="0" presId="urn:microsoft.com/office/officeart/2005/8/layout/hierarchy1"/>
    <dgm:cxn modelId="{7807CBA2-7444-407A-9F3C-BC1F31CA5665}" type="presParOf" srcId="{C4B1661D-EDD0-49DF-87D2-A1C1B022CEE8}" destId="{E33AB192-A6FB-4103-AEF9-3547FFE31594}" srcOrd="0" destOrd="0" presId="urn:microsoft.com/office/officeart/2005/8/layout/hierarchy1"/>
    <dgm:cxn modelId="{30860552-1E2D-4E47-9CEA-6CCEC362F7C6}" type="presParOf" srcId="{C4B1661D-EDD0-49DF-87D2-A1C1B022CEE8}" destId="{2FAF4DF5-C629-4E6A-9293-77D6AB6E6A24}" srcOrd="1" destOrd="0" presId="urn:microsoft.com/office/officeart/2005/8/layout/hierarchy1"/>
    <dgm:cxn modelId="{A6F1079A-D925-4879-A3A5-B587BFF8D0F4}" type="presParOf" srcId="{B49CF0FE-BE39-48CB-8987-85A453368422}" destId="{375B574E-7450-4DBD-A22E-A160EF50B67D}" srcOrd="1" destOrd="0" presId="urn:microsoft.com/office/officeart/2005/8/layout/hierarchy1"/>
    <dgm:cxn modelId="{C2B72867-A29D-4D1E-A009-680946D3A649}" type="presParOf" srcId="{B522304C-6103-42CE-B11F-D1CC6FA1A689}" destId="{240E648C-C33C-49D3-AE8E-67C0E9B2DDDE}" srcOrd="2" destOrd="0" presId="urn:microsoft.com/office/officeart/2005/8/layout/hierarchy1"/>
    <dgm:cxn modelId="{BEF2570A-417B-4CB0-A682-D4764455260C}" type="presParOf" srcId="{B522304C-6103-42CE-B11F-D1CC6FA1A689}" destId="{29E18D35-0483-40F2-AEC8-A49A2C450C8C}" srcOrd="3" destOrd="0" presId="urn:microsoft.com/office/officeart/2005/8/layout/hierarchy1"/>
    <dgm:cxn modelId="{C5A09F07-70B2-44FD-BAB2-277A32655AE6}" type="presParOf" srcId="{29E18D35-0483-40F2-AEC8-A49A2C450C8C}" destId="{2039B749-58D3-4DEF-9BB5-21DACFBA9868}" srcOrd="0" destOrd="0" presId="urn:microsoft.com/office/officeart/2005/8/layout/hierarchy1"/>
    <dgm:cxn modelId="{E5184EFA-EAAF-4BEC-920B-13372E2B4755}" type="presParOf" srcId="{2039B749-58D3-4DEF-9BB5-21DACFBA9868}" destId="{5AB20C63-9854-48DF-BCE1-0134F621596D}" srcOrd="0" destOrd="0" presId="urn:microsoft.com/office/officeart/2005/8/layout/hierarchy1"/>
    <dgm:cxn modelId="{B8445ADF-7C96-49A9-8F16-5A8A3EEF8103}" type="presParOf" srcId="{2039B749-58D3-4DEF-9BB5-21DACFBA9868}" destId="{13CCB617-9673-4225-8FC1-79CAB667550E}" srcOrd="1" destOrd="0" presId="urn:microsoft.com/office/officeart/2005/8/layout/hierarchy1"/>
    <dgm:cxn modelId="{11A64462-1237-4535-B184-CA9111DC5DDD}" type="presParOf" srcId="{29E18D35-0483-40F2-AEC8-A49A2C450C8C}" destId="{DD7FF12F-243B-4D8C-A6F7-66EA91A0000E}" srcOrd="1" destOrd="0" presId="urn:microsoft.com/office/officeart/2005/8/layout/hierarchy1"/>
    <dgm:cxn modelId="{1EE56C51-10FD-44DC-9B6A-FB200CFE35E2}" type="presParOf" srcId="{B522304C-6103-42CE-B11F-D1CC6FA1A689}" destId="{44313FE1-8B4A-4AFC-A8B1-F148B625CDAB}" srcOrd="4" destOrd="0" presId="urn:microsoft.com/office/officeart/2005/8/layout/hierarchy1"/>
    <dgm:cxn modelId="{D6C2285C-ACBD-4C4C-A998-31378AE7230F}" type="presParOf" srcId="{B522304C-6103-42CE-B11F-D1CC6FA1A689}" destId="{D8831134-60AA-44C3-BAE5-DEE35043DD03}" srcOrd="5" destOrd="0" presId="urn:microsoft.com/office/officeart/2005/8/layout/hierarchy1"/>
    <dgm:cxn modelId="{AA71F2E3-B142-4EDC-A81F-B46F5CAB94EC}" type="presParOf" srcId="{D8831134-60AA-44C3-BAE5-DEE35043DD03}" destId="{1E18A431-E836-41FB-B972-863B669B772D}" srcOrd="0" destOrd="0" presId="urn:microsoft.com/office/officeart/2005/8/layout/hierarchy1"/>
    <dgm:cxn modelId="{67463A98-2A2D-4BB0-A639-8EB2DB71A04F}" type="presParOf" srcId="{1E18A431-E836-41FB-B972-863B669B772D}" destId="{8DF97355-BBFE-4EA6-94E9-654817B7FC1D}" srcOrd="0" destOrd="0" presId="urn:microsoft.com/office/officeart/2005/8/layout/hierarchy1"/>
    <dgm:cxn modelId="{552DCFFD-0FB9-495F-811C-AFFB0D6F5BCD}" type="presParOf" srcId="{1E18A431-E836-41FB-B972-863B669B772D}" destId="{1915F199-634F-45DC-B131-2F16C732635D}" srcOrd="1" destOrd="0" presId="urn:microsoft.com/office/officeart/2005/8/layout/hierarchy1"/>
    <dgm:cxn modelId="{67330501-6575-4F96-AAEB-085A4BF91BBF}" type="presParOf" srcId="{D8831134-60AA-44C3-BAE5-DEE35043DD03}" destId="{7759F66B-6FDF-4273-945D-ED60A38FDC75}" srcOrd="1" destOrd="0" presId="urn:microsoft.com/office/officeart/2005/8/layout/hierarchy1"/>
    <dgm:cxn modelId="{F87B0B09-9AB6-418C-A3E7-271BA81AC71A}" type="presParOf" srcId="{B522304C-6103-42CE-B11F-D1CC6FA1A689}" destId="{6F049C80-D66C-471F-B863-62D06F62F7F4}" srcOrd="6" destOrd="0" presId="urn:microsoft.com/office/officeart/2005/8/layout/hierarchy1"/>
    <dgm:cxn modelId="{C4733DC5-B92F-4E83-8DFA-FEAD5CC2CF18}" type="presParOf" srcId="{B522304C-6103-42CE-B11F-D1CC6FA1A689}" destId="{39AD1DF1-F7CE-45B1-AF7B-00AB7CD57B9C}" srcOrd="7" destOrd="0" presId="urn:microsoft.com/office/officeart/2005/8/layout/hierarchy1"/>
    <dgm:cxn modelId="{A612DDBB-ACC0-45F8-AA49-887B2AFD2A25}" type="presParOf" srcId="{39AD1DF1-F7CE-45B1-AF7B-00AB7CD57B9C}" destId="{BCC1A2EB-DB18-4FEE-9DB8-1CCA4A2CCBA4}" srcOrd="0" destOrd="0" presId="urn:microsoft.com/office/officeart/2005/8/layout/hierarchy1"/>
    <dgm:cxn modelId="{5730514D-690A-446D-B0D9-11D97EDB4BCD}" type="presParOf" srcId="{BCC1A2EB-DB18-4FEE-9DB8-1CCA4A2CCBA4}" destId="{DB52E976-4AB3-4E48-9796-5DF696DB7B7E}" srcOrd="0" destOrd="0" presId="urn:microsoft.com/office/officeart/2005/8/layout/hierarchy1"/>
    <dgm:cxn modelId="{5F28B400-1EC8-4B7E-B22F-B591E09BCC99}" type="presParOf" srcId="{BCC1A2EB-DB18-4FEE-9DB8-1CCA4A2CCBA4}" destId="{8F24F9F6-B64B-4B6A-A81B-AD3C7B559EF4}" srcOrd="1" destOrd="0" presId="urn:microsoft.com/office/officeart/2005/8/layout/hierarchy1"/>
    <dgm:cxn modelId="{B72296B5-C688-4FCE-BFCE-0A777C52958E}" type="presParOf" srcId="{39AD1DF1-F7CE-45B1-AF7B-00AB7CD57B9C}" destId="{55B6646B-E9AE-4945-9792-61D771E0D5BD}" srcOrd="1" destOrd="0" presId="urn:microsoft.com/office/officeart/2005/8/layout/hierarchy1"/>
    <dgm:cxn modelId="{A1AED223-083D-41C4-B135-45B50A1AF378}" type="presParOf" srcId="{B522304C-6103-42CE-B11F-D1CC6FA1A689}" destId="{F46848AC-7FAD-47A6-8A57-B9D813D89B1F}" srcOrd="8" destOrd="0" presId="urn:microsoft.com/office/officeart/2005/8/layout/hierarchy1"/>
    <dgm:cxn modelId="{9954B9B5-84FA-429B-9B50-0DF59EAE45C8}" type="presParOf" srcId="{B522304C-6103-42CE-B11F-D1CC6FA1A689}" destId="{D6CD2CEE-7727-46AF-8D0D-77C04B8CB3CB}" srcOrd="9" destOrd="0" presId="urn:microsoft.com/office/officeart/2005/8/layout/hierarchy1"/>
    <dgm:cxn modelId="{C6FC86BE-69BD-494F-8681-25F6B0ECEEB2}" type="presParOf" srcId="{D6CD2CEE-7727-46AF-8D0D-77C04B8CB3CB}" destId="{3E26F6FD-D844-499A-BAFD-A2A8992E12C3}" srcOrd="0" destOrd="0" presId="urn:microsoft.com/office/officeart/2005/8/layout/hierarchy1"/>
    <dgm:cxn modelId="{AB6A9B76-8497-473D-B602-6AD2B3456DA2}" type="presParOf" srcId="{3E26F6FD-D844-499A-BAFD-A2A8992E12C3}" destId="{B95520A2-C4BF-4294-97B8-C6C66FF159EA}" srcOrd="0" destOrd="0" presId="urn:microsoft.com/office/officeart/2005/8/layout/hierarchy1"/>
    <dgm:cxn modelId="{647DC0D3-63A9-46F6-A8D7-4EEAF344D9DB}" type="presParOf" srcId="{3E26F6FD-D844-499A-BAFD-A2A8992E12C3}" destId="{4E2D45D8-5C8F-47AF-A088-5C0F9EADC66F}" srcOrd="1" destOrd="0" presId="urn:microsoft.com/office/officeart/2005/8/layout/hierarchy1"/>
    <dgm:cxn modelId="{6ABBF375-EB90-422C-906A-59FF32F2F333}" type="presParOf" srcId="{D6CD2CEE-7727-46AF-8D0D-77C04B8CB3CB}" destId="{5E63CF21-42E5-4922-8FD3-A817677EB207}" srcOrd="1" destOrd="0" presId="urn:microsoft.com/office/officeart/2005/8/layout/hierarchy1"/>
    <dgm:cxn modelId="{E60B81FA-7973-49FD-9F92-94329A2F545F}" type="presParOf" srcId="{B522304C-6103-42CE-B11F-D1CC6FA1A689}" destId="{1978DA54-EBD5-47CA-ACA2-358AD2737900}" srcOrd="10" destOrd="0" presId="urn:microsoft.com/office/officeart/2005/8/layout/hierarchy1"/>
    <dgm:cxn modelId="{91CE392B-FEB6-4377-B627-11EF3B61E5B8}" type="presParOf" srcId="{B522304C-6103-42CE-B11F-D1CC6FA1A689}" destId="{E721007C-378A-496C-9206-C68EF412AF71}" srcOrd="11" destOrd="0" presId="urn:microsoft.com/office/officeart/2005/8/layout/hierarchy1"/>
    <dgm:cxn modelId="{1EA42D3D-2BFA-4720-B903-06B6F5BD0694}" type="presParOf" srcId="{E721007C-378A-496C-9206-C68EF412AF71}" destId="{75B0AE26-F517-48AC-ACC7-BB7AABAD15B5}" srcOrd="0" destOrd="0" presId="urn:microsoft.com/office/officeart/2005/8/layout/hierarchy1"/>
    <dgm:cxn modelId="{A9E3AF3C-10CC-4F8C-A527-8460D51EFCE5}" type="presParOf" srcId="{75B0AE26-F517-48AC-ACC7-BB7AABAD15B5}" destId="{F360926C-443F-49FE-A9C9-23C2C375B762}" srcOrd="0" destOrd="0" presId="urn:microsoft.com/office/officeart/2005/8/layout/hierarchy1"/>
    <dgm:cxn modelId="{2590FE74-1DD9-4BCD-A420-272DAA21FFCB}" type="presParOf" srcId="{75B0AE26-F517-48AC-ACC7-BB7AABAD15B5}" destId="{5EDC7587-31FD-4D25-B2D3-38D6442E0844}" srcOrd="1" destOrd="0" presId="urn:microsoft.com/office/officeart/2005/8/layout/hierarchy1"/>
    <dgm:cxn modelId="{F84B8130-7B13-4831-85A3-B751C987B7D1}" type="presParOf" srcId="{E721007C-378A-496C-9206-C68EF412AF71}" destId="{C5A7842E-B952-4BE7-BBC4-E7EF072982D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8DA54-EBD5-47CA-ACA2-358AD2737900}">
      <dsp:nvSpPr>
        <dsp:cNvPr id="0" name=""/>
        <dsp:cNvSpPr/>
      </dsp:nvSpPr>
      <dsp:spPr>
        <a:xfrm>
          <a:off x="5609445" y="2040629"/>
          <a:ext cx="4819421" cy="458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605"/>
              </a:lnTo>
              <a:lnTo>
                <a:pt x="4819421" y="312605"/>
              </a:lnTo>
              <a:lnTo>
                <a:pt x="4819421" y="45872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848AC-7FAD-47A6-8A57-B9D813D89B1F}">
      <dsp:nvSpPr>
        <dsp:cNvPr id="0" name=""/>
        <dsp:cNvSpPr/>
      </dsp:nvSpPr>
      <dsp:spPr>
        <a:xfrm>
          <a:off x="5609445" y="2040629"/>
          <a:ext cx="2891652" cy="458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605"/>
              </a:lnTo>
              <a:lnTo>
                <a:pt x="2891652" y="312605"/>
              </a:lnTo>
              <a:lnTo>
                <a:pt x="2891652" y="45872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49C80-D66C-471F-B863-62D06F62F7F4}">
      <dsp:nvSpPr>
        <dsp:cNvPr id="0" name=""/>
        <dsp:cNvSpPr/>
      </dsp:nvSpPr>
      <dsp:spPr>
        <a:xfrm>
          <a:off x="5609445" y="2040629"/>
          <a:ext cx="963884" cy="458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605"/>
              </a:lnTo>
              <a:lnTo>
                <a:pt x="963884" y="312605"/>
              </a:lnTo>
              <a:lnTo>
                <a:pt x="963884" y="45872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13FE1-8B4A-4AFC-A8B1-F148B625CDAB}">
      <dsp:nvSpPr>
        <dsp:cNvPr id="0" name=""/>
        <dsp:cNvSpPr/>
      </dsp:nvSpPr>
      <dsp:spPr>
        <a:xfrm>
          <a:off x="4645560" y="2040629"/>
          <a:ext cx="963884" cy="458721"/>
        </a:xfrm>
        <a:custGeom>
          <a:avLst/>
          <a:gdLst/>
          <a:ahLst/>
          <a:cxnLst/>
          <a:rect l="0" t="0" r="0" b="0"/>
          <a:pathLst>
            <a:path>
              <a:moveTo>
                <a:pt x="963884" y="0"/>
              </a:moveTo>
              <a:lnTo>
                <a:pt x="963884" y="312605"/>
              </a:lnTo>
              <a:lnTo>
                <a:pt x="0" y="312605"/>
              </a:lnTo>
              <a:lnTo>
                <a:pt x="0" y="45872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E648C-C33C-49D3-AE8E-67C0E9B2DDDE}">
      <dsp:nvSpPr>
        <dsp:cNvPr id="0" name=""/>
        <dsp:cNvSpPr/>
      </dsp:nvSpPr>
      <dsp:spPr>
        <a:xfrm>
          <a:off x="2717792" y="2040629"/>
          <a:ext cx="2891652" cy="458721"/>
        </a:xfrm>
        <a:custGeom>
          <a:avLst/>
          <a:gdLst/>
          <a:ahLst/>
          <a:cxnLst/>
          <a:rect l="0" t="0" r="0" b="0"/>
          <a:pathLst>
            <a:path>
              <a:moveTo>
                <a:pt x="2891652" y="0"/>
              </a:moveTo>
              <a:lnTo>
                <a:pt x="2891652" y="312605"/>
              </a:lnTo>
              <a:lnTo>
                <a:pt x="0" y="312605"/>
              </a:lnTo>
              <a:lnTo>
                <a:pt x="0" y="45872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3C30E-16DF-484E-8B4D-251722D9D0D0}">
      <dsp:nvSpPr>
        <dsp:cNvPr id="0" name=""/>
        <dsp:cNvSpPr/>
      </dsp:nvSpPr>
      <dsp:spPr>
        <a:xfrm>
          <a:off x="790023" y="2040629"/>
          <a:ext cx="4819421" cy="458721"/>
        </a:xfrm>
        <a:custGeom>
          <a:avLst/>
          <a:gdLst/>
          <a:ahLst/>
          <a:cxnLst/>
          <a:rect l="0" t="0" r="0" b="0"/>
          <a:pathLst>
            <a:path>
              <a:moveTo>
                <a:pt x="4819421" y="0"/>
              </a:moveTo>
              <a:lnTo>
                <a:pt x="4819421" y="312605"/>
              </a:lnTo>
              <a:lnTo>
                <a:pt x="0" y="312605"/>
              </a:lnTo>
              <a:lnTo>
                <a:pt x="0" y="45872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EEBF9B-915F-4A7E-8643-7B894D0BBE0F}">
      <dsp:nvSpPr>
        <dsp:cNvPr id="0" name=""/>
        <dsp:cNvSpPr/>
      </dsp:nvSpPr>
      <dsp:spPr>
        <a:xfrm>
          <a:off x="2295476" y="1039065"/>
          <a:ext cx="6627936" cy="1001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081A5-083D-4DAE-8772-5A6A268DE476}">
      <dsp:nvSpPr>
        <dsp:cNvPr id="0" name=""/>
        <dsp:cNvSpPr/>
      </dsp:nvSpPr>
      <dsp:spPr>
        <a:xfrm>
          <a:off x="2470728" y="1205554"/>
          <a:ext cx="6627936" cy="1001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REPARO ESTRUTURAL - FUSELAGEM</a:t>
          </a:r>
        </a:p>
      </dsp:txBody>
      <dsp:txXfrm>
        <a:off x="2500063" y="1234889"/>
        <a:ext cx="6569266" cy="942893"/>
      </dsp:txXfrm>
    </dsp:sp>
    <dsp:sp modelId="{E33AB192-A6FB-4103-AEF9-3547FFE31594}">
      <dsp:nvSpPr>
        <dsp:cNvPr id="0" name=""/>
        <dsp:cNvSpPr/>
      </dsp:nvSpPr>
      <dsp:spPr>
        <a:xfrm>
          <a:off x="1390" y="2499350"/>
          <a:ext cx="1577265" cy="1001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F4DF5-C629-4E6A-9293-77D6AB6E6A24}">
      <dsp:nvSpPr>
        <dsp:cNvPr id="0" name=""/>
        <dsp:cNvSpPr/>
      </dsp:nvSpPr>
      <dsp:spPr>
        <a:xfrm>
          <a:off x="176642" y="2665839"/>
          <a:ext cx="1577265" cy="1001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1.1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Inspeção</a:t>
          </a:r>
        </a:p>
      </dsp:txBody>
      <dsp:txXfrm>
        <a:off x="205977" y="2695174"/>
        <a:ext cx="1518595" cy="942893"/>
      </dsp:txXfrm>
    </dsp:sp>
    <dsp:sp modelId="{5AB20C63-9854-48DF-BCE1-0134F621596D}">
      <dsp:nvSpPr>
        <dsp:cNvPr id="0" name=""/>
        <dsp:cNvSpPr/>
      </dsp:nvSpPr>
      <dsp:spPr>
        <a:xfrm>
          <a:off x="1929159" y="2499350"/>
          <a:ext cx="1577265" cy="1001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CB617-9673-4225-8FC1-79CAB667550E}">
      <dsp:nvSpPr>
        <dsp:cNvPr id="0" name=""/>
        <dsp:cNvSpPr/>
      </dsp:nvSpPr>
      <dsp:spPr>
        <a:xfrm>
          <a:off x="2104411" y="2665839"/>
          <a:ext cx="1577265" cy="1001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1.2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Decapagem</a:t>
          </a:r>
        </a:p>
      </dsp:txBody>
      <dsp:txXfrm>
        <a:off x="2133746" y="2695174"/>
        <a:ext cx="1518595" cy="942893"/>
      </dsp:txXfrm>
    </dsp:sp>
    <dsp:sp modelId="{8DF97355-BBFE-4EA6-94E9-654817B7FC1D}">
      <dsp:nvSpPr>
        <dsp:cNvPr id="0" name=""/>
        <dsp:cNvSpPr/>
      </dsp:nvSpPr>
      <dsp:spPr>
        <a:xfrm>
          <a:off x="3856928" y="2499350"/>
          <a:ext cx="1577265" cy="1001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5F199-634F-45DC-B131-2F16C732635D}">
      <dsp:nvSpPr>
        <dsp:cNvPr id="0" name=""/>
        <dsp:cNvSpPr/>
      </dsp:nvSpPr>
      <dsp:spPr>
        <a:xfrm>
          <a:off x="4032179" y="2665839"/>
          <a:ext cx="1577265" cy="1001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1.3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Retrabalho</a:t>
          </a:r>
        </a:p>
      </dsp:txBody>
      <dsp:txXfrm>
        <a:off x="4061514" y="2695174"/>
        <a:ext cx="1518595" cy="942893"/>
      </dsp:txXfrm>
    </dsp:sp>
    <dsp:sp modelId="{DB52E976-4AB3-4E48-9796-5DF696DB7B7E}">
      <dsp:nvSpPr>
        <dsp:cNvPr id="0" name=""/>
        <dsp:cNvSpPr/>
      </dsp:nvSpPr>
      <dsp:spPr>
        <a:xfrm>
          <a:off x="5784696" y="2499350"/>
          <a:ext cx="1577265" cy="1001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4F9F6-B64B-4B6A-A81B-AD3C7B559EF4}">
      <dsp:nvSpPr>
        <dsp:cNvPr id="0" name=""/>
        <dsp:cNvSpPr/>
      </dsp:nvSpPr>
      <dsp:spPr>
        <a:xfrm>
          <a:off x="5959948" y="2665839"/>
          <a:ext cx="1577265" cy="1001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1.4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Selagem/Pintura</a:t>
          </a:r>
        </a:p>
      </dsp:txBody>
      <dsp:txXfrm>
        <a:off x="5989283" y="2695174"/>
        <a:ext cx="1518595" cy="942893"/>
      </dsp:txXfrm>
    </dsp:sp>
    <dsp:sp modelId="{B95520A2-C4BF-4294-97B8-C6C66FF159EA}">
      <dsp:nvSpPr>
        <dsp:cNvPr id="0" name=""/>
        <dsp:cNvSpPr/>
      </dsp:nvSpPr>
      <dsp:spPr>
        <a:xfrm>
          <a:off x="7712465" y="2499350"/>
          <a:ext cx="1577265" cy="1001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D45D8-5C8F-47AF-A088-5C0F9EADC66F}">
      <dsp:nvSpPr>
        <dsp:cNvPr id="0" name=""/>
        <dsp:cNvSpPr/>
      </dsp:nvSpPr>
      <dsp:spPr>
        <a:xfrm>
          <a:off x="7887717" y="2665839"/>
          <a:ext cx="1577265" cy="1001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1.5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Inspeção Geral Final</a:t>
          </a:r>
        </a:p>
      </dsp:txBody>
      <dsp:txXfrm>
        <a:off x="7917052" y="2695174"/>
        <a:ext cx="1518595" cy="942893"/>
      </dsp:txXfrm>
    </dsp:sp>
    <dsp:sp modelId="{F360926C-443F-49FE-A9C9-23C2C375B762}">
      <dsp:nvSpPr>
        <dsp:cNvPr id="0" name=""/>
        <dsp:cNvSpPr/>
      </dsp:nvSpPr>
      <dsp:spPr>
        <a:xfrm>
          <a:off x="9640234" y="2499350"/>
          <a:ext cx="1577265" cy="1001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C7587-31FD-4D25-B2D3-38D6442E0844}">
      <dsp:nvSpPr>
        <dsp:cNvPr id="0" name=""/>
        <dsp:cNvSpPr/>
      </dsp:nvSpPr>
      <dsp:spPr>
        <a:xfrm>
          <a:off x="9815485" y="2665839"/>
          <a:ext cx="1577265" cy="1001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1.6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Entrega</a:t>
          </a:r>
        </a:p>
      </dsp:txBody>
      <dsp:txXfrm>
        <a:off x="9844820" y="2695174"/>
        <a:ext cx="1518595" cy="942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2356-8E14-4556-B929-4886954DC1A3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4B7-0B7F-4F0B-9E76-748EE8E76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98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2356-8E14-4556-B929-4886954DC1A3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4B7-0B7F-4F0B-9E76-748EE8E76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55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2356-8E14-4556-B929-4886954DC1A3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4B7-0B7F-4F0B-9E76-748EE8E76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92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2356-8E14-4556-B929-4886954DC1A3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4B7-0B7F-4F0B-9E76-748EE8E76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44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2356-8E14-4556-B929-4886954DC1A3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4B7-0B7F-4F0B-9E76-748EE8E76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44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2356-8E14-4556-B929-4886954DC1A3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4B7-0B7F-4F0B-9E76-748EE8E76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88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2356-8E14-4556-B929-4886954DC1A3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4B7-0B7F-4F0B-9E76-748EE8E76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98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2356-8E14-4556-B929-4886954DC1A3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4B7-0B7F-4F0B-9E76-748EE8E76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55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2356-8E14-4556-B929-4886954DC1A3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4B7-0B7F-4F0B-9E76-748EE8E76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92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2356-8E14-4556-B929-4886954DC1A3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4B7-0B7F-4F0B-9E76-748EE8E76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8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2356-8E14-4556-B929-4886954DC1A3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4B7-0B7F-4F0B-9E76-748EE8E76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79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7E62356-8E14-4556-B929-4886954DC1A3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7E354B7-0B7F-4F0B-9E76-748EE8E76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44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.xls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Em preto e branco&#10;&#10;Descrição gerada automaticamente com confiança média">
            <a:extLst>
              <a:ext uri="{FF2B5EF4-FFF2-40B4-BE49-F238E27FC236}">
                <a16:creationId xmlns:a16="http://schemas.microsoft.com/office/drawing/2014/main" id="{C030F611-80D7-43BB-98E5-6031E1FE10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557">
            <a:off x="8326493" y="1538160"/>
            <a:ext cx="3582563" cy="378168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0AB372-74B8-407C-AAAE-0FC3B605F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776" y="1339027"/>
            <a:ext cx="8301318" cy="3255264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chemeClr val="tx1"/>
                </a:solidFill>
              </a:rPr>
              <a:t>REPARO ESTRUTURAL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70C46C-8315-4521-9A3D-8A4C9267E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529" y="4645152"/>
            <a:ext cx="7315200" cy="914400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chemeClr val="tx1"/>
                </a:solidFill>
              </a:rPr>
              <a:t>FUSELAGEM</a:t>
            </a:r>
          </a:p>
          <a:p>
            <a:endParaRPr lang="pt-BR" sz="3200" b="1" dirty="0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212508A-700D-4211-A68A-C1E26290168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6925">
            <a:off x="10563204" y="4805163"/>
            <a:ext cx="1930801" cy="128639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202B418-BD28-4B69-B8CF-7A66273C97A6}"/>
              </a:ext>
            </a:extLst>
          </p:cNvPr>
          <p:cNvSpPr txBox="1"/>
          <p:nvPr/>
        </p:nvSpPr>
        <p:spPr>
          <a:xfrm>
            <a:off x="627529" y="5585137"/>
            <a:ext cx="840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FERNANDO VIANA JUNIOR – MANUTENÇÃO DE AERONAVES</a:t>
            </a:r>
          </a:p>
        </p:txBody>
      </p:sp>
    </p:spTree>
    <p:extLst>
      <p:ext uri="{BB962C8B-B14F-4D97-AF65-F5344CB8AC3E}">
        <p14:creationId xmlns:p14="http://schemas.microsoft.com/office/powerpoint/2010/main" val="248203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07"/>
    </mc:Choice>
    <mc:Fallback xmlns="">
      <p:transition spd="slow" advTm="1620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EA827EE-5B0D-489C-86F0-374BCB849773}"/>
              </a:ext>
            </a:extLst>
          </p:cNvPr>
          <p:cNvSpPr txBox="1"/>
          <p:nvPr/>
        </p:nvSpPr>
        <p:spPr>
          <a:xfrm>
            <a:off x="7506020" y="3298371"/>
            <a:ext cx="3582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3200" dirty="0"/>
              <a:t>OBJETIVO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3200" dirty="0"/>
              <a:t>EAP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3200" dirty="0"/>
              <a:t>CRONOGRAMA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3200" dirty="0"/>
              <a:t>PLANILHA DE CUSTO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3200" dirty="0"/>
              <a:t>CONCLUSÃO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34F7C3A-4247-4ECF-AA21-0E31312B8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3" r="16297"/>
          <a:stretch/>
        </p:blipFill>
        <p:spPr>
          <a:xfrm>
            <a:off x="0" y="0"/>
            <a:ext cx="6673460" cy="6858000"/>
          </a:xfrm>
          <a:prstGeom prst="rect">
            <a:avLst/>
          </a:prstGeom>
        </p:spPr>
      </p:pic>
      <p:sp>
        <p:nvSpPr>
          <p:cNvPr id="16" name="Triângulo Retângulo 15">
            <a:extLst>
              <a:ext uri="{FF2B5EF4-FFF2-40B4-BE49-F238E27FC236}">
                <a16:creationId xmlns:a16="http://schemas.microsoft.com/office/drawing/2014/main" id="{FB438316-A245-48C5-A4F5-EFDBB750E01D}"/>
              </a:ext>
            </a:extLst>
          </p:cNvPr>
          <p:cNvSpPr/>
          <p:nvPr/>
        </p:nvSpPr>
        <p:spPr>
          <a:xfrm>
            <a:off x="0" y="3559630"/>
            <a:ext cx="6673460" cy="329837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Retângulo 16">
            <a:extLst>
              <a:ext uri="{FF2B5EF4-FFF2-40B4-BE49-F238E27FC236}">
                <a16:creationId xmlns:a16="http://schemas.microsoft.com/office/drawing/2014/main" id="{1E79B25C-5CD1-4924-8F8A-AA74202D8D87}"/>
              </a:ext>
            </a:extLst>
          </p:cNvPr>
          <p:cNvSpPr/>
          <p:nvPr/>
        </p:nvSpPr>
        <p:spPr>
          <a:xfrm rot="10800000">
            <a:off x="5518540" y="0"/>
            <a:ext cx="6673460" cy="329837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B9DFBB-7A66-4310-B979-9AB63816FC6D}"/>
              </a:ext>
            </a:extLst>
          </p:cNvPr>
          <p:cNvSpPr txBox="1"/>
          <p:nvPr/>
        </p:nvSpPr>
        <p:spPr>
          <a:xfrm>
            <a:off x="9297040" y="656586"/>
            <a:ext cx="3307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Calibri" panose="020F0502020204030204" pitchFamily="34" charset="0"/>
                <a:cs typeface="Calibri" panose="020F0502020204030204" pitchFamily="34" charset="0"/>
              </a:rPr>
              <a:t>SUMÁRIO</a:t>
            </a:r>
          </a:p>
        </p:txBody>
      </p:sp>
    </p:spTree>
    <p:extLst>
      <p:ext uri="{BB962C8B-B14F-4D97-AF65-F5344CB8AC3E}">
        <p14:creationId xmlns:p14="http://schemas.microsoft.com/office/powerpoint/2010/main" val="187628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Avião voando no ar por cima de nuvens no céu&#10;&#10;Descrição gerada automaticamente">
            <a:extLst>
              <a:ext uri="{FF2B5EF4-FFF2-40B4-BE49-F238E27FC236}">
                <a16:creationId xmlns:a16="http://schemas.microsoft.com/office/drawing/2014/main" id="{4D55319C-3B5F-41A8-BA0E-C3AD2DCC2C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8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4F979D2-5B6E-4B3A-9514-9E72A0A71E70}"/>
              </a:ext>
            </a:extLst>
          </p:cNvPr>
          <p:cNvSpPr/>
          <p:nvPr/>
        </p:nvSpPr>
        <p:spPr>
          <a:xfrm>
            <a:off x="0" y="322728"/>
            <a:ext cx="5029200" cy="71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51A169E-04C6-44D5-96A0-C4E7B615D46E}"/>
              </a:ext>
            </a:extLst>
          </p:cNvPr>
          <p:cNvSpPr txBox="1"/>
          <p:nvPr/>
        </p:nvSpPr>
        <p:spPr>
          <a:xfrm>
            <a:off x="98611" y="325014"/>
            <a:ext cx="3307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Calibri" panose="020F0502020204030204" pitchFamily="34" charset="0"/>
                <a:cs typeface="Calibri" panose="020F0502020204030204" pitchFamily="34" charset="0"/>
              </a:rPr>
              <a:t>OBJETIVO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600B9A-8AB6-4474-B872-FF4A1D08B467}"/>
              </a:ext>
            </a:extLst>
          </p:cNvPr>
          <p:cNvSpPr txBox="1"/>
          <p:nvPr/>
        </p:nvSpPr>
        <p:spPr>
          <a:xfrm>
            <a:off x="5312230" y="2845184"/>
            <a:ext cx="64987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/>
              <a:t>O objetivo é apresentar o conhecimento técnico das etapas de um reparo estrutural em fuselagem e a importância de se realizar uma inspeção visual correta em toda a aeronave, afim de garantir a segurança de voo. </a:t>
            </a:r>
          </a:p>
        </p:txBody>
      </p:sp>
    </p:spTree>
    <p:extLst>
      <p:ext uri="{BB962C8B-B14F-4D97-AF65-F5344CB8AC3E}">
        <p14:creationId xmlns:p14="http://schemas.microsoft.com/office/powerpoint/2010/main" val="37397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83681ABD-BB58-4261-8BD7-461830393D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3133202"/>
              </p:ext>
            </p:extLst>
          </p:nvPr>
        </p:nvGraphicFramePr>
        <p:xfrm>
          <a:off x="398929" y="1470211"/>
          <a:ext cx="11394142" cy="4706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tângulo 12">
            <a:extLst>
              <a:ext uri="{FF2B5EF4-FFF2-40B4-BE49-F238E27FC236}">
                <a16:creationId xmlns:a16="http://schemas.microsoft.com/office/drawing/2014/main" id="{EA35D761-80F0-44EE-ACEE-DE0ADC07864A}"/>
              </a:ext>
            </a:extLst>
          </p:cNvPr>
          <p:cNvSpPr/>
          <p:nvPr/>
        </p:nvSpPr>
        <p:spPr>
          <a:xfrm>
            <a:off x="0" y="322728"/>
            <a:ext cx="5029200" cy="71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85E5E6F-6B07-4763-816F-34656D496664}"/>
              </a:ext>
            </a:extLst>
          </p:cNvPr>
          <p:cNvSpPr txBox="1"/>
          <p:nvPr/>
        </p:nvSpPr>
        <p:spPr>
          <a:xfrm>
            <a:off x="71717" y="322728"/>
            <a:ext cx="3307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Calibri" panose="020F0502020204030204" pitchFamily="34" charset="0"/>
                <a:cs typeface="Calibri" panose="020F0502020204030204" pitchFamily="34" charset="0"/>
              </a:rPr>
              <a:t>EAP</a:t>
            </a:r>
          </a:p>
        </p:txBody>
      </p:sp>
    </p:spTree>
    <p:extLst>
      <p:ext uri="{BB962C8B-B14F-4D97-AF65-F5344CB8AC3E}">
        <p14:creationId xmlns:p14="http://schemas.microsoft.com/office/powerpoint/2010/main" val="213915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EB1A3B5-4114-45C0-9048-CFBE625573A4}"/>
              </a:ext>
            </a:extLst>
          </p:cNvPr>
          <p:cNvSpPr/>
          <p:nvPr/>
        </p:nvSpPr>
        <p:spPr>
          <a:xfrm>
            <a:off x="0" y="322728"/>
            <a:ext cx="5683624" cy="71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9B6EF0-6A40-43C1-BBEF-0D8F2928E478}"/>
              </a:ext>
            </a:extLst>
          </p:cNvPr>
          <p:cNvSpPr txBox="1"/>
          <p:nvPr/>
        </p:nvSpPr>
        <p:spPr>
          <a:xfrm>
            <a:off x="71717" y="322728"/>
            <a:ext cx="58629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Calibri" panose="020F0502020204030204" pitchFamily="34" charset="0"/>
                <a:cs typeface="Calibri" panose="020F0502020204030204" pitchFamily="34" charset="0"/>
              </a:rPr>
              <a:t>RECURSOS UTILIZADOS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119756-CABF-448D-9880-5AD9F2C3AF8A}"/>
              </a:ext>
            </a:extLst>
          </p:cNvPr>
          <p:cNvSpPr txBox="1"/>
          <p:nvPr/>
        </p:nvSpPr>
        <p:spPr>
          <a:xfrm>
            <a:off x="191463" y="1171174"/>
            <a:ext cx="608703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Técnico especializado :</a:t>
            </a:r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dirty="0"/>
              <a:t>Inspetor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dirty="0"/>
              <a:t>Técnico de manutenção de aeronaves (especialista em reparo estrutural 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dirty="0"/>
              <a:t>Pintor </a:t>
            </a:r>
          </a:p>
          <a:p>
            <a:endParaRPr lang="pt-BR" sz="2000" dirty="0"/>
          </a:p>
          <a:p>
            <a:r>
              <a:rPr lang="pt-BR" sz="2000" dirty="0"/>
              <a:t>Materiais utilizados:</a:t>
            </a:r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dirty="0"/>
              <a:t>Ferramentas especificas ( furadeira, máquina manual para corte de chapa, pistola para pintura);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dirty="0"/>
              <a:t>Chapa metálica para confecção de uma nova estrutura;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dirty="0"/>
              <a:t>Fixadores (rebites);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dirty="0"/>
              <a:t>Decapante;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dirty="0"/>
              <a:t>Selante;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dirty="0"/>
              <a:t>Primer;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dirty="0"/>
              <a:t>Tinta.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1224F4AF-2C1F-4699-A0BB-00BE69760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52" y="20870"/>
            <a:ext cx="3197906" cy="2142597"/>
          </a:xfrm>
          <a:prstGeom prst="rect">
            <a:avLst/>
          </a:prstGeom>
        </p:spPr>
      </p:pic>
      <p:pic>
        <p:nvPicPr>
          <p:cNvPr id="10" name="Imagem 9" descr="Uma imagem contendo objeto, luz&#10;&#10;Descrição gerada automaticamente">
            <a:extLst>
              <a:ext uri="{FF2B5EF4-FFF2-40B4-BE49-F238E27FC236}">
                <a16:creationId xmlns:a16="http://schemas.microsoft.com/office/drawing/2014/main" id="{734586A9-7D62-4714-9656-1206EAA8692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9133">
            <a:off x="7156260" y="2775758"/>
            <a:ext cx="2977141" cy="2977141"/>
          </a:xfrm>
          <a:prstGeom prst="rect">
            <a:avLst/>
          </a:prstGeom>
        </p:spPr>
      </p:pic>
      <p:pic>
        <p:nvPicPr>
          <p:cNvPr id="13" name="Imagem 12" descr="Foto em preto e branco de peças de metal&#10;&#10;Descrição gerada automaticamente com confiança média">
            <a:extLst>
              <a:ext uri="{FF2B5EF4-FFF2-40B4-BE49-F238E27FC236}">
                <a16:creationId xmlns:a16="http://schemas.microsoft.com/office/drawing/2014/main" id="{0550FD85-10EB-4019-A3C6-ECB116C226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D6D4D7"/>
              </a:clrFrom>
              <a:clrTo>
                <a:srgbClr val="D6D4D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8" r="10904"/>
          <a:stretch/>
        </p:blipFill>
        <p:spPr>
          <a:xfrm>
            <a:off x="9720943" y="4349048"/>
            <a:ext cx="2471057" cy="25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7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F5919FF-E48C-482F-9A5A-EA034581EE13}"/>
              </a:ext>
            </a:extLst>
          </p:cNvPr>
          <p:cNvSpPr/>
          <p:nvPr/>
        </p:nvSpPr>
        <p:spPr>
          <a:xfrm>
            <a:off x="0" y="322728"/>
            <a:ext cx="5029200" cy="71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02865D-CBDB-41DD-A15C-1D4BD05F9A3E}"/>
              </a:ext>
            </a:extLst>
          </p:cNvPr>
          <p:cNvSpPr txBox="1"/>
          <p:nvPr/>
        </p:nvSpPr>
        <p:spPr>
          <a:xfrm>
            <a:off x="85164" y="322728"/>
            <a:ext cx="4858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Calibri" panose="020F0502020204030204" pitchFamily="34" charset="0"/>
                <a:cs typeface="Calibri" panose="020F0502020204030204" pitchFamily="34" charset="0"/>
              </a:rPr>
              <a:t>CRONOGRAMA</a:t>
            </a:r>
          </a:p>
        </p:txBody>
      </p:sp>
      <p:pic>
        <p:nvPicPr>
          <p:cNvPr id="4" name="Imagem 3" descr="Gráfico, Gráfico de cascata&#10;&#10;Descrição gerada automaticamente">
            <a:extLst>
              <a:ext uri="{FF2B5EF4-FFF2-40B4-BE49-F238E27FC236}">
                <a16:creationId xmlns:a16="http://schemas.microsoft.com/office/drawing/2014/main" id="{EA843535-C77D-45A1-BBE1-E8E499152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1" y="1644497"/>
            <a:ext cx="11080798" cy="48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7607476-8C01-45F0-A55A-D40D2A194153}"/>
              </a:ext>
            </a:extLst>
          </p:cNvPr>
          <p:cNvSpPr/>
          <p:nvPr/>
        </p:nvSpPr>
        <p:spPr>
          <a:xfrm>
            <a:off x="0" y="322728"/>
            <a:ext cx="5029200" cy="71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EDC1E2-2103-47E6-B14D-A042DA30A1C0}"/>
              </a:ext>
            </a:extLst>
          </p:cNvPr>
          <p:cNvSpPr txBox="1"/>
          <p:nvPr/>
        </p:nvSpPr>
        <p:spPr>
          <a:xfrm>
            <a:off x="26893" y="322728"/>
            <a:ext cx="5172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Calibri" panose="020F0502020204030204" pitchFamily="34" charset="0"/>
                <a:cs typeface="Calibri" panose="020F0502020204030204" pitchFamily="34" charset="0"/>
              </a:rPr>
              <a:t>PLANILHA DE CUSTO</a:t>
            </a:r>
          </a:p>
        </p:txBody>
      </p:sp>
      <p:pic>
        <p:nvPicPr>
          <p:cNvPr id="8" name="Imagem 7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C3F6F3CD-9D3C-46B4-9C00-28E3E6403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3" y="1493248"/>
            <a:ext cx="9750893" cy="422957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6CE2028B-B932-4982-BD0E-3293239E00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880480"/>
              </p:ext>
            </p:extLst>
          </p:nvPr>
        </p:nvGraphicFramePr>
        <p:xfrm>
          <a:off x="10657115" y="5722827"/>
          <a:ext cx="1260474" cy="109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Worksheet" showAsIcon="1" r:id="rId4" imgW="914400" imgH="792417" progId="Excel.Sheet.12">
                  <p:embed/>
                </p:oleObj>
              </mc:Choice>
              <mc:Fallback>
                <p:oleObj name="Worksheet" showAsIcon="1" r:id="rId4" imgW="914400" imgH="7924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57115" y="5722827"/>
                        <a:ext cx="1260474" cy="109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356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BDB90F4-5749-4003-A1F0-AA6954818046}"/>
              </a:ext>
            </a:extLst>
          </p:cNvPr>
          <p:cNvSpPr txBox="1"/>
          <p:nvPr/>
        </p:nvSpPr>
        <p:spPr>
          <a:xfrm>
            <a:off x="4169230" y="2169207"/>
            <a:ext cx="76853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Concluo que, um reparo bem feito é de extrema importância para a aeronavegabilidade da aeronave. E por isso, não podemos deixar de seguir todas as etapas e tempo de execução no Manual de Reparo Estrutural, descritas pelo fabricante da aeronave.</a:t>
            </a:r>
          </a:p>
        </p:txBody>
      </p:sp>
      <p:pic>
        <p:nvPicPr>
          <p:cNvPr id="6" name="Imagem 5" descr="Balcão de vidro&#10;&#10;Descrição gerada automaticamente com confiança baixa">
            <a:extLst>
              <a:ext uri="{FF2B5EF4-FFF2-40B4-BE49-F238E27FC236}">
                <a16:creationId xmlns:a16="http://schemas.microsoft.com/office/drawing/2014/main" id="{7F267980-AA13-41DD-9C41-EFFB1E641E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5" y="23613"/>
            <a:ext cx="3860948" cy="6858000"/>
          </a:xfrm>
          <a:prstGeom prst="rect">
            <a:avLst/>
          </a:prstGeom>
        </p:spPr>
      </p:pic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5EEF13CC-9F41-410A-ADD7-5BA65C187085}"/>
              </a:ext>
            </a:extLst>
          </p:cNvPr>
          <p:cNvSpPr/>
          <p:nvPr/>
        </p:nvSpPr>
        <p:spPr>
          <a:xfrm>
            <a:off x="27176" y="4539344"/>
            <a:ext cx="3860948" cy="233858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1E20C7C-86F9-4910-9CF7-1F4942FD38CB}"/>
              </a:ext>
            </a:extLst>
          </p:cNvPr>
          <p:cNvSpPr/>
          <p:nvPr/>
        </p:nvSpPr>
        <p:spPr>
          <a:xfrm>
            <a:off x="3372651" y="375497"/>
            <a:ext cx="5029200" cy="71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2A2C396-D137-4676-8113-BC7258181ED5}"/>
              </a:ext>
            </a:extLst>
          </p:cNvPr>
          <p:cNvSpPr txBox="1"/>
          <p:nvPr/>
        </p:nvSpPr>
        <p:spPr>
          <a:xfrm>
            <a:off x="5114365" y="349364"/>
            <a:ext cx="5172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Calibri" panose="020F0502020204030204" pitchFamily="34" charset="0"/>
                <a:cs typeface="Calibri" panose="020F0502020204030204" pitchFamily="34" charset="0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211006953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Amarelo Verd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610</TotalTime>
  <Words>186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Calibri</vt:lpstr>
      <vt:lpstr>Corbel</vt:lpstr>
      <vt:lpstr>Wingdings</vt:lpstr>
      <vt:lpstr>Wingdings 2</vt:lpstr>
      <vt:lpstr>Quadro</vt:lpstr>
      <vt:lpstr>Worksheet</vt:lpstr>
      <vt:lpstr>REPARO ESTRUTURAL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REPARO ESTRUTURAL </dc:title>
  <dc:creator>Krysia Maria</dc:creator>
  <cp:lastModifiedBy>FERNANDO VIANA</cp:lastModifiedBy>
  <cp:revision>18</cp:revision>
  <dcterms:created xsi:type="dcterms:W3CDTF">2021-11-05T23:53:30Z</dcterms:created>
  <dcterms:modified xsi:type="dcterms:W3CDTF">2021-11-06T23:08:56Z</dcterms:modified>
</cp:coreProperties>
</file>