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2375" autoAdjust="0"/>
  </p:normalViewPr>
  <p:slideViewPr>
    <p:cSldViewPr snapToGrid="0">
      <p:cViewPr varScale="1">
        <p:scale>
          <a:sx n="56" d="100"/>
          <a:sy n="56" d="100"/>
        </p:scale>
        <p:origin x="12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5CD70-5B90-42D7-87C9-2FAAB68A885F}" type="datetimeFigureOut">
              <a:rPr lang="en-CA" smtClean="0"/>
              <a:t>2021-01-19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CABCB-C005-45E7-9AE8-843FDE88A0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6126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Y = -0.0029x + 0.2767, p =0.006, |t| = 2.84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CABCB-C005-45E7-9AE8-843FDE88A0B9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1173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E2FB4-22AA-488B-99D9-4A4A37CE0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3E9105-5AE8-4A08-90E7-059244B4E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97733-07C5-43B3-883E-0B9F4B385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8731-8AA8-4265-8BB3-242CAD82CA6B}" type="datetimeFigureOut">
              <a:rPr lang="en-CA" smtClean="0"/>
              <a:t>2021-01-19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EA444-19B2-45B8-8B67-4BE3B4456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A89D6-39F0-4525-9ED6-02B5E1171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A1C1-A53A-41FA-9AB0-319656951D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5200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39309-9372-4D86-BD9D-0EEF45FA0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735530-CAAA-42B7-BE95-CAC82C285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B9B2A-9F78-4CCB-8259-7DEC73FDF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8731-8AA8-4265-8BB3-242CAD82CA6B}" type="datetimeFigureOut">
              <a:rPr lang="en-CA" smtClean="0"/>
              <a:t>2021-01-19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82807-4325-47FE-ABBC-9C3682080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12934-E008-409D-BF4D-5DDCACC14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A1C1-A53A-41FA-9AB0-319656951D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289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6D9CC5-A242-45AA-9B27-282A3A7FB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D023AC-9188-4D12-B933-F46D09895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1B0EB-B51D-47CC-8319-0DF374BF7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8731-8AA8-4265-8BB3-242CAD82CA6B}" type="datetimeFigureOut">
              <a:rPr lang="en-CA" smtClean="0"/>
              <a:t>2021-01-19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5DF27-9BD2-459B-824E-D0CA662BD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BD3FF-5CCB-4D6B-8613-4DB6C98F5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A1C1-A53A-41FA-9AB0-319656951D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8884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3A842-1EDD-4502-8AE8-A85E9E76F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C3FA8-4871-4C78-AFC0-2A43F1A72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FFE81-F2C1-4752-B4CF-C5B57F6DF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8731-8AA8-4265-8BB3-242CAD82CA6B}" type="datetimeFigureOut">
              <a:rPr lang="en-CA" smtClean="0"/>
              <a:t>2021-01-19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51ECF-7D9B-4913-864F-3B734B5A5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ED3D4-7C5C-4EF5-868C-61918870C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A1C1-A53A-41FA-9AB0-319656951D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6137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86090-C32D-4719-B2D5-E7063CCC8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BBADC-7A95-4126-BD6B-E8CAC422B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9CB8D-6A79-41C6-8AFE-C151F16F0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8731-8AA8-4265-8BB3-242CAD82CA6B}" type="datetimeFigureOut">
              <a:rPr lang="en-CA" smtClean="0"/>
              <a:t>2021-01-19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E4F7A-01C6-4EAA-BC11-A1757E63A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08642-E63B-4D49-A0CE-CBE3A2D8D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A1C1-A53A-41FA-9AB0-319656951D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8650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98184-F4AB-44DA-84BD-033A28F88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1F8B3-B47E-4A2C-9A22-53558D796B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1A8F35-70C6-4741-8F88-58FFB3B37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9A2DF-3F11-4F99-80ED-2DA5BB8CE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8731-8AA8-4265-8BB3-242CAD82CA6B}" type="datetimeFigureOut">
              <a:rPr lang="en-CA" smtClean="0"/>
              <a:t>2021-01-19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207B0-1198-488B-B61D-3C2094C0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A0543-A689-4422-8ED2-1C0CA258B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A1C1-A53A-41FA-9AB0-319656951D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124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532C5-1C92-4026-8062-C9F54F5B1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2E43A-9DE9-4E6A-B4D6-02834CE2A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8D707-4882-4719-9F2D-B40CC5DAF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E9E5F0-88AD-4759-875C-D1AFBB243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AEAE2E-A8A6-420F-BC9B-4027B8C5E7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2F7911-3663-4EB7-8291-B9BC649E6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8731-8AA8-4265-8BB3-242CAD82CA6B}" type="datetimeFigureOut">
              <a:rPr lang="en-CA" smtClean="0"/>
              <a:t>2021-01-19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B19C91-9225-49FF-BC4E-16870A78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B5D05F-98E0-4E55-85F7-C061B7A8D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A1C1-A53A-41FA-9AB0-319656951D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4394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F1CFA-D47D-431A-8EFB-6D78F0EDF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73BCA7-50CE-49C2-82A7-F86B3582E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8731-8AA8-4265-8BB3-242CAD82CA6B}" type="datetimeFigureOut">
              <a:rPr lang="en-CA" smtClean="0"/>
              <a:t>2021-01-19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59ED12-E2B0-48F3-85B6-FEB9233C0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985AF4-5028-400D-9245-DF6758683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A1C1-A53A-41FA-9AB0-319656951D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400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094B58-7B5E-4DC9-B274-72733F7F9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8731-8AA8-4265-8BB3-242CAD82CA6B}" type="datetimeFigureOut">
              <a:rPr lang="en-CA" smtClean="0"/>
              <a:t>2021-01-19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2385D3-DCD3-4316-B7CA-3162FAEC5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2A2BA-2C54-4711-B256-03A39A136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A1C1-A53A-41FA-9AB0-319656951D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9733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64661-96A0-44C0-A36F-FC24A9493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708B0-C1F0-4EAB-8E4F-E063B59AA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D9843-8895-4471-855A-B0A8CD843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8BEB3-115F-45E0-BCB3-8AEEB2C51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8731-8AA8-4265-8BB3-242CAD82CA6B}" type="datetimeFigureOut">
              <a:rPr lang="en-CA" smtClean="0"/>
              <a:t>2021-01-19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1F61D-16C8-4177-9404-9EF88DA29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21073-BD4D-4CC5-9A9A-B2BEDC287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A1C1-A53A-41FA-9AB0-319656951D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3134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768C7-E117-4CB1-98A7-06722CED9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A8027A-FDA5-4353-B4EB-DD3D62AA04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B7B0B-6B18-4303-9921-65039B6A3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2C64F-F9CA-4551-8A20-90576379F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8731-8AA8-4265-8BB3-242CAD82CA6B}" type="datetimeFigureOut">
              <a:rPr lang="en-CA" smtClean="0"/>
              <a:t>2021-01-19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A2010-6686-4E62-82B7-ED57DF1B7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CEBD6-2E52-4A53-9FCC-1EE6B672B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A1C1-A53A-41FA-9AB0-319656951D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8987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D6112F-28CF-480F-A451-D2D593DF6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D427C-247E-4A76-A963-8163D1B8F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E45C5-CB1A-4D37-9D03-B69A28D3EA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18731-8AA8-4265-8BB3-242CAD82CA6B}" type="datetimeFigureOut">
              <a:rPr lang="en-CA" smtClean="0"/>
              <a:t>2021-01-19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3B7BE-D431-4A24-8275-7895829A45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2C374-2043-4CCF-A06E-D276B404E7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1A1C1-A53A-41FA-9AB0-319656951D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9689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0A3E46-955D-41D4-A94B-AA17A7A0C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19" y="0"/>
            <a:ext cx="6157143" cy="55106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BB7BF6-67BB-4E4E-8C33-68B14435C5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2" t="33638" r="11535" b="39413"/>
          <a:stretch/>
        </p:blipFill>
        <p:spPr>
          <a:xfrm>
            <a:off x="8382090" y="5510643"/>
            <a:ext cx="3080825" cy="10832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07B045-0708-478D-84C8-6676287A2D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3" t="28039" r="11222" b="32413"/>
          <a:stretch/>
        </p:blipFill>
        <p:spPr>
          <a:xfrm>
            <a:off x="5696289" y="5479926"/>
            <a:ext cx="2561448" cy="13156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381E9D-69E5-4032-9BAE-5B59535C4DC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52" t="21389" r="11222" b="25925"/>
          <a:stretch/>
        </p:blipFill>
        <p:spPr>
          <a:xfrm>
            <a:off x="2954396" y="350574"/>
            <a:ext cx="2346870" cy="15842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B3E0203-60BB-4650-B194-67A675E7276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6" t="35388" r="10281" b="39763"/>
          <a:stretch/>
        </p:blipFill>
        <p:spPr>
          <a:xfrm>
            <a:off x="2447780" y="4121833"/>
            <a:ext cx="3123028" cy="99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036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F6905D-7D14-4F8E-AC10-9FA77FDFC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274" y="0"/>
            <a:ext cx="6158212" cy="5511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1792A4-A0F0-4CCD-8284-BC297DA74B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t="32216" r="10529" b="38174"/>
          <a:stretch/>
        </p:blipFill>
        <p:spPr>
          <a:xfrm>
            <a:off x="9071429" y="5386141"/>
            <a:ext cx="3106057" cy="11901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097532-C1F1-401C-9788-9A62A9D7C5A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5" t="22105" r="10852" b="25897"/>
          <a:stretch/>
        </p:blipFill>
        <p:spPr>
          <a:xfrm>
            <a:off x="6226629" y="5260682"/>
            <a:ext cx="2191657" cy="14410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5B377D-4E66-4A8F-863A-48F7D567F44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4" t="22105" r="10529" b="26258"/>
          <a:stretch/>
        </p:blipFill>
        <p:spPr>
          <a:xfrm>
            <a:off x="3715657" y="182143"/>
            <a:ext cx="2510972" cy="16321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6ADAAD-6E8F-4EB5-B7B7-96B4F2D9B20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18" t="27522" r="10853" b="31874"/>
          <a:stretch/>
        </p:blipFill>
        <p:spPr>
          <a:xfrm>
            <a:off x="3497943" y="3636199"/>
            <a:ext cx="2728686" cy="140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126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AD88D1-96BB-435B-A06E-D9E0450172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61"/>
          <a:stretch/>
        </p:blipFill>
        <p:spPr>
          <a:xfrm>
            <a:off x="4443134" y="176229"/>
            <a:ext cx="6909435" cy="56646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35FED3-80B2-4832-B517-A168ECA5FC8E}"/>
              </a:ext>
            </a:extLst>
          </p:cNvPr>
          <p:cNvSpPr txBox="1"/>
          <p:nvPr/>
        </p:nvSpPr>
        <p:spPr>
          <a:xfrm>
            <a:off x="6611479" y="5558725"/>
            <a:ext cx="4224925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total curvature (degrees)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C1F048-7DCB-483D-A361-BB635D9733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261" t="20184" r="42376" b="5591"/>
          <a:stretch/>
        </p:blipFill>
        <p:spPr>
          <a:xfrm>
            <a:off x="5108138" y="2993147"/>
            <a:ext cx="788177" cy="18392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EA3DB73-050F-4309-AD51-E1CF0C732E68}"/>
              </a:ext>
            </a:extLst>
          </p:cNvPr>
          <p:cNvSpPr txBox="1"/>
          <p:nvPr/>
        </p:nvSpPr>
        <p:spPr>
          <a:xfrm>
            <a:off x="5108138" y="2608426"/>
            <a:ext cx="2163519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19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branch length (Ma)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75C67C2-CF33-4300-A091-5934011FF1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04" y="3270778"/>
            <a:ext cx="3653716" cy="27188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27D135B-D741-4CC1-85CD-53C1948FEE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966" y="-266471"/>
            <a:ext cx="3050168" cy="22697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6454C2-86C1-4EB1-9A9C-EE6C09A820C8}"/>
              </a:ext>
            </a:extLst>
          </p:cNvPr>
          <p:cNvSpPr txBox="1"/>
          <p:nvPr/>
        </p:nvSpPr>
        <p:spPr>
          <a:xfrm rot="16200000">
            <a:off x="2389614" y="2073248"/>
            <a:ext cx="4224925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PC1 of shape space (35.3 %)</a:t>
            </a:r>
          </a:p>
        </p:txBody>
      </p:sp>
    </p:spTree>
    <p:extLst>
      <p:ext uri="{BB962C8B-B14F-4D97-AF65-F5344CB8AC3E}">
        <p14:creationId xmlns:p14="http://schemas.microsoft.com/office/powerpoint/2010/main" val="2887128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34</Words>
  <Application>Microsoft Office PowerPoint</Application>
  <PresentationFormat>Widescreen</PresentationFormat>
  <Paragraphs>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Source Sans Pro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mannfred boehm</dc:creator>
  <cp:lastModifiedBy>mannfred boehm</cp:lastModifiedBy>
  <cp:revision>13</cp:revision>
  <dcterms:created xsi:type="dcterms:W3CDTF">2020-05-29T20:48:51Z</dcterms:created>
  <dcterms:modified xsi:type="dcterms:W3CDTF">2021-01-19T20:45:27Z</dcterms:modified>
</cp:coreProperties>
</file>