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F4F8"/>
    <a:srgbClr val="8D3512"/>
    <a:srgbClr val="1F7204"/>
    <a:srgbClr val="FF1508"/>
    <a:srgbClr val="E3EE32"/>
    <a:srgbClr val="78C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A53F-1AF4-4E87-B998-53A18885A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89510-B0E2-4DEB-BB43-9888DFB30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AB679-0CAA-4A85-A8BD-D40672AF4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FFB29-9F05-442D-BB20-A6A383C4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2F15-52E2-44A3-A56D-456623C9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4424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10D4-EF50-4910-9A64-BE5344C6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00DB6-BFCF-452E-A198-C0C80046D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7E663-CC4B-42FF-B17A-C4EBC76E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B7FCE-1E5C-457C-9F27-6234D817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6CD5-0C32-4647-849B-195856AB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18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CCE42-2573-409B-BCBF-5215A4DEC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699AB-91BD-4CA0-8F54-E8BA011D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1D67-2454-400C-A039-4B6E0B111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AAEAC-3844-4DDF-AA2F-A0A2238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31CBA-BCC9-4A12-ABE2-D7E4D3C4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86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3CB4F-4D30-48A8-9D27-D4A57926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43029-819D-45D6-ACF6-915EEDF3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7DE8-F26A-4DA9-9741-2E3ABDE6D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15B5-8A46-4ED5-88A7-DFCFE74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516CD-EE0D-4082-96C8-F01F0BDD8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2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3772-1532-44A4-A1D9-E0BF74AE7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9FEAE-FEFE-4660-AED5-3C3F826E5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7A29D-DDFE-419E-B061-D34231F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845E-0923-4D0C-AC90-12891F64B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D77BF-9A08-49CF-9774-E3FBA2BE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83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AB1A6-A0EB-4ADC-AEC3-9C5ADC22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7633-9565-411F-ADA1-3B98C8924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94BDE-229C-4D85-861B-19F2FCD9D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5713-8805-49C4-B4C4-273A2F5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8EAB-4FD7-48A0-A23F-94AAB4CE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CB5C9-CE0E-492C-A151-BB9265AB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2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36739-86CA-4A4F-A761-29061B05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D5BCC-CD2A-45D2-B14D-792F0EAC9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7297DF-A24D-4A8E-8E58-A7AD08799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62E75-D1CA-4EF5-B749-CFF4984EE1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190939-3D40-4B3C-AAB4-A4F4925A1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B7388-BF58-4AB5-AF2C-6F08B4791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0B15FC-FE00-4C22-8C1B-5720CBB74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EFE12-AF05-4149-957D-3181023B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494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9DE0-DEE7-48BD-8BA5-97B29F83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7499C-F047-4E4E-8583-57B26046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BB4CC-20E4-44D4-9249-653C0839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247D9-AB41-497A-8219-A510CDAE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0382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5744-8D25-47BA-A039-9BB98B6D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CC01D-BA9B-4C81-8880-69C4730F3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ED115-5A6F-464C-A277-422DA822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2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1A8D1-ACE6-432E-9245-1CFD226A9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2BC1F-ACCE-4B83-9589-A8EED5860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4C1B-B3E7-4DF5-B5C1-4ED1EE458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41814-C08E-4BF2-98CB-1450C38C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C56E-F40D-4EA0-9432-08BBA79B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8C74-4E9E-4268-B0B8-2B90993C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714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0B18-0E65-4B3E-80CB-02A27E39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2506E8-0D7A-40BE-8727-43D019E13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DC8FD-DE24-43D3-ADB4-42F3CC04D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EA6EC-BEF0-4EB5-BF4E-412E3B30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FF93-9A75-4EEC-AA8E-8F09791F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81672-40CB-4E5A-B5CD-9012890E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3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BD434-DFD3-404F-B9AB-3FDD16F8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37F8-FDCB-4EB0-ACCF-1CCAF297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2052C-B536-4F7F-8B96-6D8C127FB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C7E53-0F1F-4C93-AF53-B7B98915085D}" type="datetimeFigureOut">
              <a:rPr lang="en-CA" smtClean="0"/>
              <a:t>2020-06-27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8DBC8-95F6-40DB-B55D-5D7DA5FBE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BF2E-C4D5-4995-B8E2-2C87B4EB5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5C0C3-18DF-4A8B-8BC5-0239C96973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978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xagon 9">
            <a:extLst>
              <a:ext uri="{FF2B5EF4-FFF2-40B4-BE49-F238E27FC236}">
                <a16:creationId xmlns:a16="http://schemas.microsoft.com/office/drawing/2014/main" id="{097806E4-A26B-42F5-A233-EFC0F64E1DB7}"/>
              </a:ext>
            </a:extLst>
          </p:cNvPr>
          <p:cNvSpPr/>
          <p:nvPr/>
        </p:nvSpPr>
        <p:spPr>
          <a:xfrm rot="16200000">
            <a:off x="3424614" y="509105"/>
            <a:ext cx="6592635" cy="5839787"/>
          </a:xfrm>
          <a:prstGeom prst="hexagon">
            <a:avLst/>
          </a:prstGeom>
          <a:solidFill>
            <a:srgbClr val="AEF4F8"/>
          </a:solidFill>
          <a:ln w="1079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Graphic 6">
            <a:extLst>
              <a:ext uri="{FF2B5EF4-FFF2-40B4-BE49-F238E27FC236}">
                <a16:creationId xmlns:a16="http://schemas.microsoft.com/office/drawing/2014/main" id="{0856E406-4439-4876-9B3C-9F3E3B451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2000"/>
                    </a14:imgEffect>
                    <a14:imgEffect>
                      <a14:brightnessContrast bright="42000" contrast="18000"/>
                    </a14:imgEffect>
                  </a14:imgLayer>
                </a14:imgProps>
              </a:ext>
            </a:extLst>
          </a:blip>
          <a:srcRect l="40319" t="43179" r="44736" b="24630"/>
          <a:stretch/>
        </p:blipFill>
        <p:spPr>
          <a:xfrm rot="20055686">
            <a:off x="5978810" y="892472"/>
            <a:ext cx="3295552" cy="5274132"/>
          </a:xfrm>
          <a:custGeom>
            <a:avLst/>
            <a:gdLst>
              <a:gd name="connsiteX0" fmla="*/ -734 w 9209833"/>
              <a:gd name="connsiteY0" fmla="*/ -567 h 6842951"/>
              <a:gd name="connsiteX1" fmla="*/ 9209100 w 9209833"/>
              <a:gd name="connsiteY1" fmla="*/ -567 h 6842951"/>
              <a:gd name="connsiteX2" fmla="*/ 9209100 w 9209833"/>
              <a:gd name="connsiteY2" fmla="*/ 6842385 h 6842951"/>
              <a:gd name="connsiteX3" fmla="*/ -734 w 9209833"/>
              <a:gd name="connsiteY3" fmla="*/ 6842385 h 6842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09833" h="6842951">
                <a:moveTo>
                  <a:pt x="-734" y="-567"/>
                </a:moveTo>
                <a:lnTo>
                  <a:pt x="9209100" y="-567"/>
                </a:lnTo>
                <a:lnTo>
                  <a:pt x="9209100" y="6842385"/>
                </a:lnTo>
                <a:lnTo>
                  <a:pt x="-734" y="6842385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5638F6-0A2F-4141-839E-1ECEB1C45FBC}"/>
              </a:ext>
            </a:extLst>
          </p:cNvPr>
          <p:cNvSpPr txBox="1"/>
          <p:nvPr/>
        </p:nvSpPr>
        <p:spPr>
          <a:xfrm rot="1581668">
            <a:off x="4408532" y="3371679"/>
            <a:ext cx="46247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000" b="1" spc="80" dirty="0" err="1">
                <a:latin typeface="Source Code Pro Semibold" panose="020B0609030403020204" pitchFamily="49" charset="0"/>
                <a:ea typeface="Source Code Pro Semibold" panose="020B0609030403020204" pitchFamily="49" charset="0"/>
              </a:rPr>
              <a:t>curvr</a:t>
            </a:r>
            <a:endParaRPr lang="en-CA" sz="10000" b="1" spc="80" dirty="0">
              <a:latin typeface="Source Code Pro Semibold" panose="020B0609030403020204" pitchFamily="49" charset="0"/>
              <a:ea typeface="Source Code Pro Semibold" panose="020B0609030403020204" pitchFamily="49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3C6CF78-AB05-41EC-87A7-44450086ED51}"/>
              </a:ext>
            </a:extLst>
          </p:cNvPr>
          <p:cNvSpPr/>
          <p:nvPr/>
        </p:nvSpPr>
        <p:spPr>
          <a:xfrm rot="16200000">
            <a:off x="3424614" y="509106"/>
            <a:ext cx="6592635" cy="5839787"/>
          </a:xfrm>
          <a:prstGeom prst="hexagon">
            <a:avLst/>
          </a:prstGeom>
          <a:noFill/>
          <a:ln w="857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301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mannfred boehm</dc:creator>
  <cp:lastModifiedBy>mannfred boehm</cp:lastModifiedBy>
  <cp:revision>6</cp:revision>
  <dcterms:created xsi:type="dcterms:W3CDTF">2020-06-27T20:07:25Z</dcterms:created>
  <dcterms:modified xsi:type="dcterms:W3CDTF">2020-06-27T21:01:25Z</dcterms:modified>
</cp:coreProperties>
</file>