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375" autoAdjust="0"/>
  </p:normalViewPr>
  <p:slideViewPr>
    <p:cSldViewPr snapToGrid="0">
      <p:cViewPr varScale="1">
        <p:scale>
          <a:sx n="56" d="100"/>
          <a:sy n="56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5CD70-5B90-42D7-87C9-2FAAB68A885F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ABCB-C005-45E7-9AE8-843FDE88A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12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 = -0.0029x + 0.2767, p =0.006, |t| = 2.84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CABCB-C005-45E7-9AE8-843FDE88A0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1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2FB4-22AA-488B-99D9-4A4A37CE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E9105-5AE8-4A08-90E7-059244B4E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7733-07C5-43B3-883E-0B9F4B38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A444-19B2-45B8-8B67-4BE3B445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89D6-39F0-4525-9ED6-02B5E11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20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9309-9372-4D86-BD9D-0EEF45FA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5530-CAAA-42B7-BE95-CAC82C285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9B2A-9F78-4CCB-8259-7DEC73FD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82807-4325-47FE-ABBC-9C368208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2934-E008-409D-BF4D-5DDCACC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89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D9CC5-A242-45AA-9B27-282A3A7F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023AC-9188-4D12-B933-F46D0989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B0EB-B51D-47CC-8319-0DF374BF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DF27-9BD2-459B-824E-D0CA662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D3FF-5CCB-4D6B-8613-4DB6C98F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8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A842-1EDD-4502-8AE8-A85E9E76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3FA8-4871-4C78-AFC0-2A43F1A7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FE81-F2C1-4752-B4CF-C5B57F6D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1ECF-7D9B-4913-864F-3B734B5A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D3D4-7C5C-4EF5-868C-6191887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3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6090-C32D-4719-B2D5-E7063CCC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BADC-7A95-4126-BD6B-E8CAC422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CB8D-6A79-41C6-8AFE-C151F16F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4F7A-01C6-4EAA-BC11-A1757E63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8642-E63B-4D49-A0CE-CBE3A2D8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5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8184-F4AB-44DA-84BD-033A28F8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F8B3-B47E-4A2C-9A22-53558D796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8F35-70C6-4741-8F88-58FFB3B3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A2DF-3F11-4F99-80ED-2DA5BB8C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07B0-1198-488B-B61D-3C2094C0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A0543-A689-4422-8ED2-1C0CA258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24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2C5-1C92-4026-8062-C9F54F5B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2E43A-9DE9-4E6A-B4D6-02834CE2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8D707-4882-4719-9F2D-B40CC5DA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9E5F0-88AD-4759-875C-D1AFBB243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EAE2E-A8A6-420F-BC9B-4027B8C5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F7911-3663-4EB7-8291-B9BC649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9C91-9225-49FF-BC4E-16870A78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5D05F-98E0-4E55-85F7-C061B7A8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3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1CFA-D47D-431A-8EFB-6D78F0ED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3BCA7-50CE-49C2-82A7-F86B3582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9ED12-E2B0-48F3-85B6-FEB9233C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5AF4-5028-400D-9245-DF675868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0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94B58-7B5E-4DC9-B274-72733F7F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385D3-DCD3-4316-B7CA-3162FAE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A2BA-2C54-4711-B256-03A39A13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4661-96A0-44C0-A36F-FC24A949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08B0-C1F0-4EAB-8E4F-E063B59A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9843-8895-4471-855A-B0A8CD84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BEB3-115F-45E0-BCB3-8AEEB2C5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F61D-16C8-4177-9404-9EF88DA2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21073-BD4D-4CC5-9A9A-B2BEDC2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1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68C7-E117-4CB1-98A7-06722CED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8027A-FDA5-4353-B4EB-DD3D62AA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7B0B-6B18-4303-9921-65039B6A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C64F-F9CA-4551-8A20-90576379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2010-6686-4E62-82B7-ED57DF1B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EBD6-2E52-4A53-9FCC-1EE6B672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8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6112F-28CF-480F-A451-D2D593DF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427C-247E-4A76-A963-8163D1B8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45C5-CB1A-4D37-9D03-B69A28D3E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731-8AA8-4265-8BB3-242CAD82CA6B}" type="datetimeFigureOut">
              <a:rPr lang="en-CA" smtClean="0"/>
              <a:t>2020-05-30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B7BE-D431-4A24-8275-7895829A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C374-2043-4CCF-A06E-D276B404E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A1C1-A53A-41FA-9AB0-319656951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68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A3E46-955D-41D4-A94B-AA17A7A0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9" y="0"/>
            <a:ext cx="6157143" cy="551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B7BF6-67BB-4E4E-8C33-68B14435C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33638" r="11535" b="39413"/>
          <a:stretch/>
        </p:blipFill>
        <p:spPr>
          <a:xfrm>
            <a:off x="8382090" y="5510643"/>
            <a:ext cx="3080825" cy="1083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7B045-0708-478D-84C8-6676287A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3" t="28039" r="11222" b="32413"/>
          <a:stretch/>
        </p:blipFill>
        <p:spPr>
          <a:xfrm>
            <a:off x="5696289" y="5479926"/>
            <a:ext cx="2561448" cy="1315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81E9D-69E5-4032-9BAE-5B59535C4D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2" t="21389" r="11222" b="25925"/>
          <a:stretch/>
        </p:blipFill>
        <p:spPr>
          <a:xfrm>
            <a:off x="2954396" y="350574"/>
            <a:ext cx="2346870" cy="1584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3E0203-60BB-4650-B194-67A675E727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35388" r="10281" b="39763"/>
          <a:stretch/>
        </p:blipFill>
        <p:spPr>
          <a:xfrm>
            <a:off x="2447780" y="4121833"/>
            <a:ext cx="3123028" cy="99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6905D-7D14-4F8E-AC10-9FA77FDF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74" y="0"/>
            <a:ext cx="6158212" cy="551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792A4-A0F0-4CCD-8284-BC297DA74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t="32216" r="10529" b="38174"/>
          <a:stretch/>
        </p:blipFill>
        <p:spPr>
          <a:xfrm>
            <a:off x="9071429" y="5386141"/>
            <a:ext cx="3106057" cy="1190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97532-C1F1-401C-9788-9A62A9D7C5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5" t="22105" r="10852" b="25897"/>
          <a:stretch/>
        </p:blipFill>
        <p:spPr>
          <a:xfrm>
            <a:off x="6226629" y="5260682"/>
            <a:ext cx="2191657" cy="1441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5B377D-4E66-4A8F-863A-48F7D567F4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4" t="22105" r="10529" b="26258"/>
          <a:stretch/>
        </p:blipFill>
        <p:spPr>
          <a:xfrm>
            <a:off x="3715657" y="182143"/>
            <a:ext cx="2510972" cy="1632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6ADAAD-6E8F-4EB5-B7B7-96B4F2D9B2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8" t="27522" r="10853" b="31874"/>
          <a:stretch/>
        </p:blipFill>
        <p:spPr>
          <a:xfrm>
            <a:off x="3497943" y="3636199"/>
            <a:ext cx="2728686" cy="14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2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D88D1-96BB-435B-A06E-D9E045017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1"/>
          <a:stretch/>
        </p:blipFill>
        <p:spPr>
          <a:xfrm>
            <a:off x="4443134" y="176229"/>
            <a:ext cx="6909435" cy="5664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454C2-86C1-4EB1-9A9C-EE6C09A820C8}"/>
              </a:ext>
            </a:extLst>
          </p:cNvPr>
          <p:cNvSpPr txBox="1"/>
          <p:nvPr/>
        </p:nvSpPr>
        <p:spPr>
          <a:xfrm rot="16200000">
            <a:off x="2389614" y="2073248"/>
            <a:ext cx="4224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PC1 of shape space (35.3 %)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5FED3-80B2-4832-B517-A168ECA5FC8E}"/>
              </a:ext>
            </a:extLst>
          </p:cNvPr>
          <p:cNvSpPr txBox="1"/>
          <p:nvPr/>
        </p:nvSpPr>
        <p:spPr>
          <a:xfrm>
            <a:off x="6611479" y="5558725"/>
            <a:ext cx="4224925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 curvature (degrees)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1F048-7DCB-483D-A361-BB635D9733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61" t="20184" r="42376" b="5591"/>
          <a:stretch/>
        </p:blipFill>
        <p:spPr>
          <a:xfrm>
            <a:off x="5108138" y="2993147"/>
            <a:ext cx="788177" cy="1839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A3DB73-050F-4309-AD51-E1CF0C732E68}"/>
              </a:ext>
            </a:extLst>
          </p:cNvPr>
          <p:cNvSpPr txBox="1"/>
          <p:nvPr/>
        </p:nvSpPr>
        <p:spPr>
          <a:xfrm>
            <a:off x="5108138" y="2608426"/>
            <a:ext cx="216351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branch length (Ma)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5C67C2-CF33-4300-A091-5934011FF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72" y="3761582"/>
            <a:ext cx="3653716" cy="2718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7D135B-D741-4CC1-85CD-53C1948FEE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61" y="0"/>
            <a:ext cx="3050168" cy="22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34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12</cp:revision>
  <dcterms:created xsi:type="dcterms:W3CDTF">2020-05-29T20:48:51Z</dcterms:created>
  <dcterms:modified xsi:type="dcterms:W3CDTF">2020-05-31T00:01:00Z</dcterms:modified>
</cp:coreProperties>
</file>